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4"/>
  </p:sldMasterIdLst>
  <p:notesMasterIdLst>
    <p:notesMasterId r:id="rId12"/>
  </p:notesMasterIdLst>
  <p:sldIdLst>
    <p:sldId id="256" r:id="rId5"/>
    <p:sldId id="280" r:id="rId6"/>
    <p:sldId id="281" r:id="rId7"/>
    <p:sldId id="279" r:id="rId8"/>
    <p:sldId id="282" r:id="rId9"/>
    <p:sldId id="283" r:id="rId10"/>
    <p:sldId id="259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8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74" autoAdjust="0"/>
    <p:restoredTop sz="94660"/>
  </p:normalViewPr>
  <p:slideViewPr>
    <p:cSldViewPr snapToGrid="0" snapToObjects="1" showGuides="1">
      <p:cViewPr varScale="1">
        <p:scale>
          <a:sx n="78" d="100"/>
          <a:sy n="78" d="100"/>
        </p:scale>
        <p:origin x="581" y="67"/>
      </p:cViewPr>
      <p:guideLst>
        <p:guide orient="horz" pos="2160"/>
        <p:guide pos="298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F977F9-195C-4C32-B889-DF2DB0FB2A3B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E4FCF7-5AB7-4612-A28B-6ADEFC739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2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20BD-D1F7-1A48-BDE5-83A630452B0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97E3-32F5-544E-9FB6-D95237CA9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2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704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32495"/>
            <a:ext cx="8229600" cy="379366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20BD-D1F7-1A48-BDE5-83A630452B0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97E3-32F5-544E-9FB6-D95237CA9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6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77871"/>
            <a:ext cx="2057400" cy="494829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77871"/>
            <a:ext cx="6019800" cy="49482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20BD-D1F7-1A48-BDE5-83A630452B0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97E3-32F5-544E-9FB6-D95237CA9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6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20BD-D1F7-1A48-BDE5-83A630452B0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97E3-32F5-544E-9FB6-D95237CA9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5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20BD-D1F7-1A48-BDE5-83A630452B0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97E3-32F5-544E-9FB6-D95237CA9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0292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6739"/>
            <a:ext cx="4038600" cy="3739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6739"/>
            <a:ext cx="4038600" cy="3739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20BD-D1F7-1A48-BDE5-83A630452B0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97E3-32F5-544E-9FB6-D95237CA9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6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9682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9015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29919"/>
            <a:ext cx="4040188" cy="30962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9015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29919"/>
            <a:ext cx="4041775" cy="30962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20BD-D1F7-1A48-BDE5-83A630452B0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97E3-32F5-544E-9FB6-D95237CA9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0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003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20BD-D1F7-1A48-BDE5-83A630452B0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97E3-32F5-544E-9FB6-D95237CA9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20BD-D1F7-1A48-BDE5-83A630452B0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97E3-32F5-544E-9FB6-D95237CA934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127086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5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388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62373"/>
            <a:ext cx="5111750" cy="49637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17736"/>
            <a:ext cx="3008313" cy="3708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20BD-D1F7-1A48-BDE5-83A630452B0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97E3-32F5-544E-9FB6-D95237CA9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6875"/>
            <a:ext cx="5486400" cy="3580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20BD-D1F7-1A48-BDE5-83A630452B0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997E3-32F5-544E-9FB6-D95237CA9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1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D20BD-D1F7-1A48-BDE5-83A630452B0F}" type="datetimeFigureOut">
              <a:rPr lang="en-US" smtClean="0"/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997E3-32F5-544E-9FB6-D95237CA9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8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on-communications@jhu.edu" TargetMode="External"/><Relationship Id="rId2" Type="http://schemas.openxmlformats.org/officeDocument/2006/relationships/hyperlink" Target="https://collaborate.johnshopkins.edu/sites/nursing/Offices/communications/SitePages/Home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rand.jhu.ed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ursing.jhu.edu/about-us/contact/social-media-reques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ursing.jhu.edu/news-events/events/hopkins-nursing/webevent" TargetMode="External"/><Relationship Id="rId2" Type="http://schemas.openxmlformats.org/officeDocument/2006/relationships/hyperlink" Target="https://nursing.johnshopkins.edu/SONvitals/submit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64632"/>
          </a:xfrm>
        </p:spPr>
        <p:txBody>
          <a:bodyPr>
            <a:normAutofit/>
          </a:bodyPr>
          <a:lstStyle/>
          <a:p>
            <a:r>
              <a:rPr lang="en-US" dirty="0" smtClean="0"/>
              <a:t>Johns Hopkins School of Nursing </a:t>
            </a:r>
            <a:r>
              <a:rPr lang="en-US" sz="3600" i="1" dirty="0" smtClean="0"/>
              <a:t>Student Organization Marketing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dirty="0" smtClean="0"/>
              <a:t>February 17, 2016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66916"/>
            <a:ext cx="914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>
                <a:solidFill>
                  <a:schemeClr val="bg1"/>
                </a:solidFill>
              </a:rPr>
              <a:t>www.nursing.jhu.edu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46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8699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JHU &amp; JHSON Logos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2253343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All JHSON logos can be found on the </a:t>
            </a:r>
            <a:r>
              <a:rPr lang="en-US" dirty="0" smtClean="0">
                <a:hlinkClick r:id="rId2"/>
              </a:rPr>
              <a:t>marketing office page</a:t>
            </a:r>
            <a:r>
              <a:rPr lang="en-US" dirty="0" smtClean="0"/>
              <a:t> of the portal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flier, brochure, poster, PowerPoint, and business card templates can also be found on this page</a:t>
            </a:r>
            <a:r>
              <a:rPr lang="en-US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All JHU logos are trademarked and must be approved by the JHSON marketing office before use. Please contact </a:t>
            </a:r>
            <a:r>
              <a:rPr lang="en-US" dirty="0" smtClean="0">
                <a:hlinkClick r:id="rId3"/>
              </a:rPr>
              <a:t>son-communications@jhu.edu</a:t>
            </a:r>
            <a:r>
              <a:rPr lang="en-US" dirty="0" smtClean="0"/>
              <a:t> for approval.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Logos may not be used on websites, social media pages, etc. that are not official JHSON pages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Official logo usage rules can be found on the </a:t>
            </a:r>
            <a:r>
              <a:rPr lang="en-US" dirty="0" smtClean="0">
                <a:hlinkClick r:id="rId4"/>
              </a:rPr>
              <a:t>JHU Brand Guidelines</a:t>
            </a:r>
            <a:r>
              <a:rPr lang="en-US" dirty="0" smtClean="0"/>
              <a:t> page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All vendors must be licensed with the authority to use JHU logos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Any promotional items must be approved by marketing before they are produced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52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8699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Social Media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2253343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To request a social media post on the JHSON Facebook or Twitter pages, visit the </a:t>
            </a:r>
            <a:r>
              <a:rPr lang="en-US" dirty="0" smtClean="0">
                <a:hlinkClick r:id="rId2"/>
              </a:rPr>
              <a:t>social media request form page</a:t>
            </a:r>
            <a:r>
              <a:rPr lang="en-US" dirty="0" smtClean="0"/>
              <a:t> on the portal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Tag @</a:t>
            </a:r>
            <a:r>
              <a:rPr lang="en-US" dirty="0" err="1" smtClean="0"/>
              <a:t>jhunursing</a:t>
            </a:r>
            <a:r>
              <a:rPr lang="en-US" dirty="0" smtClean="0"/>
              <a:t> if you are tweeting about JHSON events, fundraisers or organization activities and we’ll retweet</a:t>
            </a:r>
          </a:p>
        </p:txBody>
      </p:sp>
    </p:spTree>
    <p:extLst>
      <p:ext uri="{BB962C8B-B14F-4D97-AF65-F5344CB8AC3E}">
        <p14:creationId xmlns:p14="http://schemas.microsoft.com/office/powerpoint/2010/main" val="183338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8699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i="1" dirty="0" err="1" smtClean="0"/>
              <a:t>SONvitals</a:t>
            </a:r>
            <a:endParaRPr lang="en-US" sz="3600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2253343"/>
            <a:ext cx="82296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Can be found on website, portal and </a:t>
            </a:r>
            <a:r>
              <a:rPr lang="en-US" dirty="0" err="1" smtClean="0"/>
              <a:t>myJHU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All items must be submitted by 3 pm on Thursday for the following Monday edition and 3pm on Monday for the following Wednesday edition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Submit new items by visiting the new </a:t>
            </a:r>
            <a:r>
              <a:rPr lang="en-US" dirty="0" smtClean="0">
                <a:hlinkClick r:id="rId2"/>
              </a:rPr>
              <a:t>easy-to-use form</a:t>
            </a:r>
            <a:r>
              <a:rPr lang="en-US" dirty="0" smtClean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Events on the calendar show on </a:t>
            </a:r>
            <a:r>
              <a:rPr lang="en-US" i="1" dirty="0" err="1" smtClean="0"/>
              <a:t>SONvitals</a:t>
            </a:r>
            <a:r>
              <a:rPr lang="en-US" i="1" dirty="0" smtClean="0"/>
              <a:t> </a:t>
            </a:r>
            <a:r>
              <a:rPr lang="en-US" dirty="0" smtClean="0"/>
              <a:t>and the TVs daily by submitting on </a:t>
            </a:r>
            <a:r>
              <a:rPr lang="en-US" dirty="0" smtClean="0">
                <a:hlinkClick r:id="rId3"/>
              </a:rPr>
              <a:t>SON Calendar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8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8699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Website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2253343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Student organizations are required to create official organization webpages on the portal or the JHSON website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Portal pages may be restricted to only organization members if there is need of a member-only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57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8699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Other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2253343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Please note that “Johns Hopkins University” may not be used on any student organization marketing since this is a university-wide brand. Only “Johns Hopkins School of Nursing” may be used on these items.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Student organization’s may not use the JHU logo on any marketing items.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891822" y="3888148"/>
            <a:ext cx="7543800" cy="40475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dirty="0" smtClean="0">
                <a:latin typeface="Garamond"/>
                <a:cs typeface="Garamond"/>
              </a:rPr>
              <a:t>Leading the way in education, research and practice – locally and globally.</a:t>
            </a:r>
            <a:endParaRPr lang="en-US" sz="1400" dirty="0">
              <a:latin typeface="Garamond"/>
              <a:cs typeface="Garamond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72" b="22854"/>
          <a:stretch/>
        </p:blipFill>
        <p:spPr>
          <a:xfrm>
            <a:off x="0" y="1367481"/>
            <a:ext cx="9144000" cy="238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7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1BA70007871F4F930899FDE7B8BBF4" ma:contentTypeVersion="0" ma:contentTypeDescription="Create a new document." ma:contentTypeScope="" ma:versionID="064653760b387c31ad76af7974ca279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D65163-044C-458A-8584-50016C7B84AA}">
  <ds:schemaRefs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4FEE176-3DD3-4291-857E-829EB5CB83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7965B9-B037-4B2B-A8AE-7B43F7B169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235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Garamond</vt:lpstr>
      <vt:lpstr>Office Theme</vt:lpstr>
      <vt:lpstr>Johns Hopkins School of Nursing Student Organization Marketing</vt:lpstr>
      <vt:lpstr>JHU &amp; JHSON Logos</vt:lpstr>
      <vt:lpstr>Social Media</vt:lpstr>
      <vt:lpstr>SONvitals</vt:lpstr>
      <vt:lpstr>Website</vt:lpstr>
      <vt:lpstr>Other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MarCom</dc:creator>
  <cp:lastModifiedBy>Tammy Berwanger</cp:lastModifiedBy>
  <cp:revision>89</cp:revision>
  <cp:lastPrinted>2016-02-17T17:05:00Z</cp:lastPrinted>
  <dcterms:created xsi:type="dcterms:W3CDTF">2014-08-22T13:49:21Z</dcterms:created>
  <dcterms:modified xsi:type="dcterms:W3CDTF">2016-03-08T15:32:31Z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0x0101005D1BA70007871F4F930899FDE7B8BBF4</vt:lpwstr>
  </property>
</Properties>
</file>