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11" r:id="rId2"/>
    <p:sldMasterId id="2147483693" r:id="rId3"/>
  </p:sldMasterIdLst>
  <p:notesMasterIdLst>
    <p:notesMasterId r:id="rId31"/>
  </p:notesMasterIdLst>
  <p:handoutMasterIdLst>
    <p:handoutMasterId r:id="rId32"/>
  </p:handoutMasterIdLst>
  <p:sldIdLst>
    <p:sldId id="256" r:id="rId4"/>
    <p:sldId id="299" r:id="rId5"/>
    <p:sldId id="300" r:id="rId6"/>
    <p:sldId id="332" r:id="rId7"/>
    <p:sldId id="308" r:id="rId8"/>
    <p:sldId id="309" r:id="rId9"/>
    <p:sldId id="310" r:id="rId10"/>
    <p:sldId id="307" r:id="rId11"/>
    <p:sldId id="301" r:id="rId12"/>
    <p:sldId id="302" r:id="rId13"/>
    <p:sldId id="303" r:id="rId14"/>
    <p:sldId id="329" r:id="rId15"/>
    <p:sldId id="330" r:id="rId16"/>
    <p:sldId id="331" r:id="rId17"/>
    <p:sldId id="327" r:id="rId18"/>
    <p:sldId id="305" r:id="rId19"/>
    <p:sldId id="306" r:id="rId20"/>
    <p:sldId id="326" r:id="rId21"/>
    <p:sldId id="311" r:id="rId22"/>
    <p:sldId id="328" r:id="rId23"/>
    <p:sldId id="337" r:id="rId24"/>
    <p:sldId id="334" r:id="rId25"/>
    <p:sldId id="335" r:id="rId26"/>
    <p:sldId id="312" r:id="rId27"/>
    <p:sldId id="304" r:id="rId28"/>
    <p:sldId id="333" r:id="rId29"/>
    <p:sldId id="298" r:id="rId30"/>
  </p:sldIdLst>
  <p:sldSz cx="9144000" cy="5143500" type="screen16x9"/>
  <p:notesSz cx="6858000" cy="9144000"/>
  <p:custDataLst>
    <p:tags r:id="rId3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6">
          <p15:clr>
            <a:srgbClr val="A4A3A4"/>
          </p15:clr>
        </p15:guide>
        <p15:guide id="2" orient="horz" pos="2548">
          <p15:clr>
            <a:srgbClr val="A4A3A4"/>
          </p15:clr>
        </p15:guide>
        <p15:guide id="3" orient="horz" pos="1620">
          <p15:clr>
            <a:srgbClr val="A4A3A4"/>
          </p15:clr>
        </p15:guide>
        <p15:guide id="4" orient="horz" pos="613">
          <p15:clr>
            <a:srgbClr val="A4A3A4"/>
          </p15:clr>
        </p15:guide>
        <p15:guide id="5" orient="horz" pos="754">
          <p15:clr>
            <a:srgbClr val="A4A3A4"/>
          </p15:clr>
        </p15:guide>
        <p15:guide id="6" orient="horz" pos="2887">
          <p15:clr>
            <a:srgbClr val="A4A3A4"/>
          </p15:clr>
        </p15:guide>
        <p15:guide id="7" pos="5674">
          <p15:clr>
            <a:srgbClr val="A4A3A4"/>
          </p15:clr>
        </p15:guide>
        <p15:guide id="8" pos="3663">
          <p15:clr>
            <a:srgbClr val="A4A3A4"/>
          </p15:clr>
        </p15:guide>
        <p15:guide id="9" pos="259">
          <p15:clr>
            <a:srgbClr val="A4A3A4"/>
          </p15:clr>
        </p15:guide>
        <p15:guide id="10" pos="2880">
          <p15:clr>
            <a:srgbClr val="A4A3A4"/>
          </p15:clr>
        </p15:guide>
        <p15:guide id="11" pos="8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7E7C"/>
    <a:srgbClr val="154780"/>
    <a:srgbClr val="FFE0B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4807" autoAdjust="0"/>
  </p:normalViewPr>
  <p:slideViewPr>
    <p:cSldViewPr snapToGrid="0" snapToObjects="1">
      <p:cViewPr varScale="1">
        <p:scale>
          <a:sx n="143" d="100"/>
          <a:sy n="143" d="100"/>
        </p:scale>
        <p:origin x="2202" y="120"/>
      </p:cViewPr>
      <p:guideLst>
        <p:guide orient="horz" pos="926"/>
        <p:guide orient="horz" pos="2548"/>
        <p:guide orient="horz" pos="1620"/>
        <p:guide orient="horz" pos="613"/>
        <p:guide orient="horz" pos="754"/>
        <p:guide orient="horz" pos="2887"/>
        <p:guide pos="5674"/>
        <p:guide pos="3663"/>
        <p:guide pos="259"/>
        <p:guide pos="2880"/>
        <p:guide pos="86"/>
      </p:guideLst>
    </p:cSldViewPr>
  </p:slideViewPr>
  <p:outlineViewPr>
    <p:cViewPr>
      <p:scale>
        <a:sx n="33" d="100"/>
        <a:sy n="33" d="100"/>
      </p:scale>
      <p:origin x="296"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D7D3A2-31E4-8E42-BFE4-E1D5C718E739}" type="datetimeFigureOut">
              <a:rPr lang="en-US" smtClean="0"/>
              <a:pPr/>
              <a:t>2/17/2022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98F7A4-CE3D-804B-A1DB-4079A629C97B}" type="slidenum">
              <a:rPr lang="en-US" smtClean="0"/>
              <a:pPr/>
              <a:t>‹#›</a:t>
            </a:fld>
            <a:endParaRPr lang="en-US" dirty="0"/>
          </a:p>
        </p:txBody>
      </p:sp>
    </p:spTree>
    <p:extLst>
      <p:ext uri="{BB962C8B-B14F-4D97-AF65-F5344CB8AC3E}">
        <p14:creationId xmlns:p14="http://schemas.microsoft.com/office/powerpoint/2010/main" val="329567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0E2176-2878-124F-9D1F-E150291074BD}" type="datetimeFigureOut">
              <a:rPr lang="en-US" smtClean="0"/>
              <a:pPr/>
              <a:t>2/17/2022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D3DDD1-A2AC-0143-A10E-767D06A6F773}" type="slidenum">
              <a:rPr lang="en-US" smtClean="0"/>
              <a:pPr/>
              <a:t>‹#›</a:t>
            </a:fld>
            <a:endParaRPr lang="en-US" dirty="0"/>
          </a:p>
        </p:txBody>
      </p:sp>
    </p:spTree>
    <p:extLst>
      <p:ext uri="{BB962C8B-B14F-4D97-AF65-F5344CB8AC3E}">
        <p14:creationId xmlns:p14="http://schemas.microsoft.com/office/powerpoint/2010/main" val="383555749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5.xml"/><Relationship Id="rId1" Type="http://schemas.openxmlformats.org/officeDocument/2006/relationships/tags" Target="../tags/tag24.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7.xml"/><Relationship Id="rId1" Type="http://schemas.openxmlformats.org/officeDocument/2006/relationships/tags" Target="../tags/tag26.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9.xml"/><Relationship Id="rId1" Type="http://schemas.openxmlformats.org/officeDocument/2006/relationships/tags" Target="../tags/tag28.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0.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1.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2.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5.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6.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7.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8.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3.xml"/><Relationship Id="rId1" Type="http://schemas.openxmlformats.org/officeDocument/2006/relationships/tags" Target="../tags/tag39.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aculty">
    <p:spTree>
      <p:nvGrpSpPr>
        <p:cNvPr id="1" name=""/>
        <p:cNvGrpSpPr/>
        <p:nvPr/>
      </p:nvGrpSpPr>
      <p:grpSpPr>
        <a:xfrm>
          <a:off x="0" y="0"/>
          <a:ext cx="0" cy="0"/>
          <a:chOff x="0" y="0"/>
          <a:chExt cx="0" cy="0"/>
        </a:xfrm>
      </p:grpSpPr>
      <p:sp>
        <p:nvSpPr>
          <p:cNvPr id="3" name="Text Placeholder 1"/>
          <p:cNvSpPr>
            <a:spLocks noGrp="1"/>
          </p:cNvSpPr>
          <p:nvPr>
            <p:ph type="body" sz="quarter" idx="12" hasCustomPrompt="1"/>
          </p:nvPr>
        </p:nvSpPr>
        <p:spPr>
          <a:xfrm>
            <a:off x="3289300" y="4659313"/>
            <a:ext cx="5575588" cy="396240"/>
          </a:xfrm>
          <a:ln>
            <a:noFill/>
          </a:ln>
        </p:spPr>
        <p:txBody>
          <a:bodyPr anchor="b">
            <a:noAutofit/>
          </a:bodyPr>
          <a:lstStyle>
            <a:lvl1pPr marL="0" indent="0" algn="r">
              <a:buNone/>
              <a:defRPr sz="1200" i="1" baseline="0">
                <a:solidFill>
                  <a:srgbClr val="154780"/>
                </a:solidFill>
                <a:latin typeface="Gill Sans" charset="0"/>
                <a:ea typeface="Gill Sans" charset="0"/>
                <a:cs typeface="Gill Sans" charset="0"/>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credits for others who contributed to this presentation</a:t>
            </a:r>
          </a:p>
        </p:txBody>
      </p:sp>
      <p:sp>
        <p:nvSpPr>
          <p:cNvPr id="6" name="Faculty Name"/>
          <p:cNvSpPr>
            <a:spLocks noGrp="1" noChangeArrowheads="1"/>
          </p:cNvSpPr>
          <p:nvPr>
            <p:ph type="subTitle" idx="1" hasCustomPrompt="1"/>
            <p:custDataLst>
              <p:tags r:id="rId2"/>
            </p:custDataLst>
          </p:nvPr>
        </p:nvSpPr>
        <p:spPr bwMode="auto">
          <a:xfrm>
            <a:off x="5753100" y="3281694"/>
            <a:ext cx="3111788" cy="1070928"/>
          </a:xfrm>
          <a:prstGeom prst="rect">
            <a:avLst/>
          </a:prstGeom>
          <a:noFill/>
          <a:ln>
            <a:noFill/>
            <a:miter lim="800000"/>
            <a:headEnd/>
            <a:tailEnd/>
          </a:ln>
        </p:spPr>
        <p:txBody>
          <a:bodyPr lIns="91429" tIns="45715" rIns="91429" bIns="45715"/>
          <a:lstStyle>
            <a:lvl1pPr marL="0" indent="0" algn="r">
              <a:spcBef>
                <a:spcPct val="0"/>
              </a:spcBef>
              <a:buFont typeface="Wingdings" pitchFamily="-84" charset="2"/>
              <a:buNone/>
              <a:defRPr sz="2000" baseline="0">
                <a:solidFill>
                  <a:srgbClr val="7E7E7C"/>
                </a:solidFill>
                <a:latin typeface="Gill Sans" charset="0"/>
                <a:ea typeface="Gill Sans" charset="0"/>
                <a:cs typeface="Gill Sans" charset="0"/>
              </a:defRPr>
            </a:lvl1pPr>
          </a:lstStyle>
          <a:p>
            <a:r>
              <a:rPr lang="en-US" dirty="0"/>
              <a:t>Click to add faculty name</a:t>
            </a:r>
          </a:p>
        </p:txBody>
      </p:sp>
      <p:cxnSp>
        <p:nvCxnSpPr>
          <p:cNvPr id="9" name="Straight Connector 1"/>
          <p:cNvCxnSpPr>
            <a:cxnSpLocks noChangeShapeType="1"/>
          </p:cNvCxnSpPr>
          <p:nvPr userDrawn="1"/>
        </p:nvCxnSpPr>
        <p:spPr bwMode="auto">
          <a:xfrm>
            <a:off x="4232365" y="3165475"/>
            <a:ext cx="4632523" cy="0"/>
          </a:xfrm>
          <a:prstGeom prst="line">
            <a:avLst/>
          </a:prstGeom>
          <a:noFill/>
          <a:ln w="9525">
            <a:solidFill>
              <a:srgbClr val="154780"/>
            </a:solidFill>
            <a:round/>
            <a:headEnd type="none" w="sm" len="sm"/>
            <a:tailEnd type="none" w="sm" len="sm"/>
          </a:ln>
        </p:spPr>
      </p:cxnSp>
      <p:sp>
        <p:nvSpPr>
          <p:cNvPr id="10" name="Title"/>
          <p:cNvSpPr>
            <a:spLocks noGrp="1" noChangeArrowheads="1"/>
          </p:cNvSpPr>
          <p:nvPr>
            <p:ph type="ctrTitle" hasCustomPrompt="1"/>
            <p:custDataLst>
              <p:tags r:id="rId3"/>
            </p:custDataLst>
          </p:nvPr>
        </p:nvSpPr>
        <p:spPr bwMode="auto">
          <a:xfrm>
            <a:off x="4232365" y="1741818"/>
            <a:ext cx="4632523" cy="1328422"/>
          </a:xfrm>
          <a:prstGeom prst="rect">
            <a:avLst/>
          </a:prstGeom>
          <a:noFill/>
          <a:ln>
            <a:miter lim="800000"/>
            <a:headEnd/>
            <a:tailEnd/>
          </a:ln>
        </p:spPr>
        <p:txBody>
          <a:bodyPr lIns="91418" tIns="45710" rIns="91418" bIns="45710" anchor="b">
            <a:normAutofit/>
          </a:bodyPr>
          <a:lstStyle>
            <a:lvl1pPr algn="r">
              <a:defRPr sz="2800">
                <a:solidFill>
                  <a:srgbClr val="154780"/>
                </a:solidFill>
                <a:latin typeface="Gill Sans" charset="0"/>
                <a:ea typeface="Gill Sans" charset="0"/>
                <a:cs typeface="Gill Sans" charset="0"/>
              </a:defRPr>
            </a:lvl1pPr>
          </a:lstStyle>
          <a:p>
            <a:r>
              <a:rPr lang="en-US" dirty="0"/>
              <a:t>Click to add presentation title</a:t>
            </a:r>
          </a:p>
        </p:txBody>
      </p:sp>
      <p:pic>
        <p:nvPicPr>
          <p:cNvPr id="15" name="Picture 14" descr="JHU logo with text: Johns Hopkins University School of Nursi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42100" y="-3820"/>
            <a:ext cx="2490952" cy="1629420"/>
          </a:xfrm>
          <a:prstGeom prst="rect">
            <a:avLst/>
          </a:prstGeom>
        </p:spPr>
      </p:pic>
      <p:pic>
        <p:nvPicPr>
          <p:cNvPr id="13" name="Picture 12" descr="Johns Hopkins University shield logo."/>
          <p:cNvPicPr>
            <a:picLocks noChangeAspect="1"/>
          </p:cNvPicPr>
          <p:nvPr userDrawn="1"/>
        </p:nvPicPr>
        <p:blipFill>
          <a:blip r:embed="rId6">
            <a:alphaModFix amt="22000"/>
            <a:extLst>
              <a:ext uri="{28A0092B-C50C-407E-A947-70E740481C1C}">
                <a14:useLocalDpi xmlns:a14="http://schemas.microsoft.com/office/drawing/2010/main" val="0"/>
              </a:ext>
            </a:extLst>
          </a:blip>
          <a:stretch>
            <a:fillRect/>
          </a:stretch>
        </p:blipFill>
        <p:spPr>
          <a:xfrm>
            <a:off x="-971234" y="316244"/>
            <a:ext cx="4819783" cy="5143500"/>
          </a:xfrm>
          <a:prstGeom prst="rect">
            <a:avLst/>
          </a:prstGeom>
        </p:spPr>
      </p:pic>
    </p:spTree>
    <p:custDataLst>
      <p:tags r:id="rId1"/>
    </p:custDataLst>
    <p:extLst>
      <p:ext uri="{BB962C8B-B14F-4D97-AF65-F5344CB8AC3E}">
        <p14:creationId xmlns:p14="http://schemas.microsoft.com/office/powerpoint/2010/main" val="4279626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amp; pho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slide title for slide with quote and image</a:t>
            </a:r>
          </a:p>
        </p:txBody>
      </p:sp>
      <p:sp>
        <p:nvSpPr>
          <p:cNvPr id="3" name="Content Placeholder 1"/>
          <p:cNvSpPr>
            <a:spLocks noGrp="1"/>
          </p:cNvSpPr>
          <p:nvPr>
            <p:ph idx="1" hasCustomPrompt="1"/>
          </p:nvPr>
        </p:nvSpPr>
        <p:spPr>
          <a:xfrm>
            <a:off x="149313" y="1200151"/>
            <a:ext cx="4412527" cy="3394472"/>
          </a:xfrm>
          <a:ln>
            <a:noFill/>
            <a:prstDash val="sysDash"/>
          </a:ln>
        </p:spPr>
        <p:txBody>
          <a:bodyPr anchor="ctr"/>
          <a:lstStyle>
            <a:lvl1pPr marL="0" indent="0">
              <a:buNone/>
              <a:defRPr baseline="0">
                <a:latin typeface="Gill Sans" charset="0"/>
                <a:ea typeface="Gill Sans" charset="0"/>
                <a:cs typeface="Gill Sans" charset="0"/>
              </a:defRPr>
            </a:lvl1pPr>
            <a:lvl2pPr marL="568325" indent="-284163">
              <a:defRPr/>
            </a:lvl2pPr>
            <a:lvl3pPr marL="568325" indent="234950">
              <a:defRPr/>
            </a:lvl3pPr>
            <a:lvl4pPr marL="1371600" indent="0">
              <a:buNone/>
              <a:defRPr/>
            </a:lvl4pPr>
            <a:lvl5pPr marL="1828800" indent="0">
              <a:buNone/>
              <a:defRPr/>
            </a:lvl5pPr>
          </a:lstStyle>
          <a:p>
            <a:pPr lvl="0"/>
            <a:r>
              <a:rPr lang="en-US" dirty="0"/>
              <a:t>Click to add quote</a:t>
            </a:r>
          </a:p>
        </p:txBody>
      </p:sp>
      <p:sp>
        <p:nvSpPr>
          <p:cNvPr id="7" name="Picture Placeholder 1"/>
          <p:cNvSpPr>
            <a:spLocks noGrp="1"/>
          </p:cNvSpPr>
          <p:nvPr>
            <p:ph type="pic" sz="quarter" idx="13"/>
          </p:nvPr>
        </p:nvSpPr>
        <p:spPr>
          <a:xfrm>
            <a:off x="4591684" y="1200150"/>
            <a:ext cx="4416552" cy="3394075"/>
          </a:xfrm>
          <a:ln>
            <a:noFill/>
          </a:ln>
        </p:spPr>
        <p:txBody>
          <a:bodyPr/>
          <a:lstStyle>
            <a:lvl1pPr marL="0" indent="0">
              <a:buNone/>
              <a:defRPr/>
            </a:lvl1pPr>
          </a:lstStyle>
          <a:p>
            <a:r>
              <a:rPr lang="en-US" dirty="0"/>
              <a:t>Drag picture to placeholder or click icon to add</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ustDataLst>
      <p:tags r:id="rId1"/>
    </p:custDataLst>
    <p:extLst>
      <p:ext uri="{BB962C8B-B14F-4D97-AF65-F5344CB8AC3E}">
        <p14:creationId xmlns:p14="http://schemas.microsoft.com/office/powerpoint/2010/main" val="30935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slide title for slide with chart</a:t>
            </a:r>
          </a:p>
        </p:txBody>
      </p:sp>
      <p:sp>
        <p:nvSpPr>
          <p:cNvPr id="8" name="Chart Placeholder 1"/>
          <p:cNvSpPr>
            <a:spLocks noGrp="1"/>
          </p:cNvSpPr>
          <p:nvPr>
            <p:ph type="chart" sz="quarter" idx="14"/>
          </p:nvPr>
        </p:nvSpPr>
        <p:spPr>
          <a:xfrm>
            <a:off x="149313" y="1200151"/>
            <a:ext cx="8858161" cy="3394472"/>
          </a:xfrm>
          <a:ln>
            <a:noFill/>
          </a:ln>
        </p:spPr>
        <p:txBody>
          <a:bodyPr/>
          <a:lstStyle>
            <a:lvl1pPr marL="0" indent="0">
              <a:buNone/>
              <a:defRPr/>
            </a:lvl1pPr>
          </a:lstStyle>
          <a:p>
            <a:r>
              <a:rPr lang="en-US" dirty="0"/>
              <a:t>Click icon to add chart</a:t>
            </a:r>
          </a:p>
        </p:txBody>
      </p:sp>
      <p:sp>
        <p:nvSpPr>
          <p:cNvPr id="7"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ustDataLst>
      <p:tags r:id="rId1"/>
    </p:custDataLst>
    <p:extLst>
      <p:ext uri="{BB962C8B-B14F-4D97-AF65-F5344CB8AC3E}">
        <p14:creationId xmlns:p14="http://schemas.microsoft.com/office/powerpoint/2010/main" val="3414424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and content">
    <p:bg>
      <p:bgPr>
        <a:solidFill>
          <a:srgbClr val="FCFCFC"/>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 for slide with table/content and bullets</a:t>
            </a:r>
          </a:p>
        </p:txBody>
      </p:sp>
      <p:sp>
        <p:nvSpPr>
          <p:cNvPr id="9" name="Text Placeholder 1"/>
          <p:cNvSpPr>
            <a:spLocks noGrp="1"/>
          </p:cNvSpPr>
          <p:nvPr>
            <p:ph type="body" sz="quarter" idx="14" hasCustomPrompt="1"/>
          </p:nvPr>
        </p:nvSpPr>
        <p:spPr>
          <a:xfrm>
            <a:off x="149312" y="1201422"/>
            <a:ext cx="4392207" cy="384175"/>
          </a:xfrm>
          <a:ln>
            <a:noFill/>
          </a:ln>
        </p:spPr>
        <p:txBody>
          <a:bodyPr/>
          <a:lstStyle>
            <a:lvl1pPr marL="0" indent="0" algn="ctr">
              <a:buNone/>
              <a:defRPr baseline="0"/>
            </a:lvl1pPr>
          </a:lstStyle>
          <a:p>
            <a:pPr lvl="0"/>
            <a:r>
              <a:rPr lang="en-US" dirty="0"/>
              <a:t>Click to add table title</a:t>
            </a:r>
          </a:p>
        </p:txBody>
      </p:sp>
      <p:sp>
        <p:nvSpPr>
          <p:cNvPr id="17" name="Content Placeholder 1"/>
          <p:cNvSpPr>
            <a:spLocks noGrp="1"/>
          </p:cNvSpPr>
          <p:nvPr>
            <p:ph idx="1" hasCustomPrompt="1"/>
          </p:nvPr>
        </p:nvSpPr>
        <p:spPr>
          <a:xfrm>
            <a:off x="149311" y="1666241"/>
            <a:ext cx="4392207" cy="2928382"/>
          </a:xfrm>
          <a:prstGeom prst="rect">
            <a:avLst/>
          </a:prstGeom>
          <a:ln>
            <a:noFill/>
          </a:ln>
        </p:spPr>
        <p:txBody>
          <a:bodyPr vert="horz" lIns="91440" tIns="45720" rIns="91440" bIns="45720" rtlCol="0">
            <a:noAutofit/>
          </a:bodyPr>
          <a:lstStyle>
            <a:lvl1pPr marL="288925" indent="-288925">
              <a:buFont typeface="Arial" panose="020B0604020202020204" pitchFamily="34" charset="0"/>
              <a:buChar char="►"/>
              <a:defRPr lang="en-US" sz="2400" kern="1200" baseline="0" dirty="0" smtClean="0">
                <a:solidFill>
                  <a:schemeClr val="tx1"/>
                </a:solidFill>
                <a:latin typeface="Gill Sans"/>
                <a:ea typeface="+mn-ea"/>
                <a:cs typeface="+mn-cs"/>
              </a:defRPr>
            </a:lvl1pPr>
            <a:lvl2pPr marL="568325" indent="-284163">
              <a:buFont typeface="Arial" panose="020B0604020202020204" pitchFamily="34" charset="0"/>
              <a:buChar char="•"/>
              <a:defRPr>
                <a:latin typeface="Gill Sans"/>
              </a:defRPr>
            </a:lvl2pPr>
            <a:lvl3pPr marL="798513" indent="-230188">
              <a:buFont typeface="Arial" panose="020B0604020202020204" pitchFamily="34" charset="0"/>
              <a:buChar char="–"/>
              <a:defRPr>
                <a:latin typeface="Gill Sans"/>
              </a:defRPr>
            </a:lvl3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2" hasCustomPrompt="1"/>
          </p:nvPr>
        </p:nvSpPr>
        <p:spPr>
          <a:xfrm>
            <a:off x="4615266" y="1201422"/>
            <a:ext cx="4392207" cy="3394472"/>
          </a:xfrm>
          <a:prstGeom prst="rect">
            <a:avLst/>
          </a:prstGeom>
          <a:ln>
            <a:noFill/>
          </a:ln>
        </p:spPr>
        <p:txBody>
          <a:bodyPr vert="horz" lIns="91440" tIns="45720" rIns="91440" bIns="45720" rtlCol="0">
            <a:noAutofit/>
          </a:bodyPr>
          <a:lstStyle>
            <a:lvl1pPr marL="288925" indent="-288925">
              <a:buFont typeface="Arial" panose="020B0604020202020204" pitchFamily="34" charset="0"/>
              <a:buChar char="►"/>
              <a:defRPr lang="en-US" sz="2400" kern="1200" baseline="0" dirty="0" smtClean="0">
                <a:solidFill>
                  <a:schemeClr val="tx1"/>
                </a:solidFill>
                <a:latin typeface="Gill Sans"/>
                <a:ea typeface="+mn-ea"/>
                <a:cs typeface="+mn-cs"/>
              </a:defRPr>
            </a:lvl1pPr>
            <a:lvl2pPr marL="568325" indent="-284163">
              <a:buFont typeface="Arial" panose="020B0604020202020204" pitchFamily="34" charset="0"/>
              <a:buChar char="•"/>
              <a:defRPr>
                <a:latin typeface="Gill Sans"/>
              </a:defRPr>
            </a:lvl2pPr>
            <a:lvl3pPr marL="798513" indent="-230188">
              <a:buFont typeface="Arial" panose="020B0604020202020204" pitchFamily="34" charset="0"/>
              <a:buChar char="–"/>
              <a:defRPr>
                <a:latin typeface="Gill Sans"/>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ustDataLst>
      <p:tags r:id="rId1"/>
    </p:custDataLst>
    <p:extLst>
      <p:ext uri="{BB962C8B-B14F-4D97-AF65-F5344CB8AC3E}">
        <p14:creationId xmlns:p14="http://schemas.microsoft.com/office/powerpoint/2010/main" val="1172163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 line blu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9313" y="2143125"/>
            <a:ext cx="8858161" cy="857250"/>
          </a:xfrm>
        </p:spPr>
        <p:txBody>
          <a:bodyPr/>
          <a:lstStyle>
            <a:lvl1pPr algn="ctr">
              <a:defRPr>
                <a:solidFill>
                  <a:srgbClr val="154780"/>
                </a:solidFill>
              </a:defRPr>
            </a:lvl1pPr>
          </a:lstStyle>
          <a:p>
            <a:r>
              <a:rPr lang="en-US" dirty="0"/>
              <a:t>Click to add just one line of text</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15478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503776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Hidden title, big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9313" y="1116711"/>
            <a:ext cx="8858161" cy="857250"/>
          </a:xfrm>
        </p:spPr>
        <p:txBody>
          <a:bodyPr/>
          <a:lstStyle>
            <a:lvl1pPr>
              <a:defRPr baseline="0">
                <a:solidFill>
                  <a:schemeClr val="tx1"/>
                </a:solidFill>
              </a:defRPr>
            </a:lvl1pPr>
          </a:lstStyle>
          <a:p>
            <a:r>
              <a:rPr lang="en-US" dirty="0"/>
              <a:t>Select “Title 1” in Selection Pane &amp; type to add hidden slide title.</a:t>
            </a:r>
          </a:p>
        </p:txBody>
      </p:sp>
      <p:sp>
        <p:nvSpPr>
          <p:cNvPr id="4" name="Picture Placeholder 1"/>
          <p:cNvSpPr>
            <a:spLocks noGrp="1"/>
          </p:cNvSpPr>
          <p:nvPr>
            <p:ph type="pic" sz="quarter" idx="13" hasCustomPrompt="1"/>
          </p:nvPr>
        </p:nvSpPr>
        <p:spPr>
          <a:xfrm>
            <a:off x="0" y="0"/>
            <a:ext cx="9144000" cy="5143500"/>
          </a:xfrm>
        </p:spPr>
        <p:txBody>
          <a:bodyPr/>
          <a:lstStyle>
            <a:lvl1pPr marL="0" indent="0">
              <a:buNone/>
              <a:defRPr baseline="0">
                <a:solidFill>
                  <a:schemeClr val="bg1"/>
                </a:solidFill>
              </a:defRPr>
            </a:lvl1pPr>
          </a:lstStyle>
          <a:p>
            <a:r>
              <a:rPr lang="en-US" dirty="0"/>
              <a:t>Click icon to add full-slide image</a:t>
            </a:r>
          </a:p>
        </p:txBody>
      </p:sp>
      <p:sp>
        <p:nvSpPr>
          <p:cNvPr id="7"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25036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mp; photo">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 for slide with one image</a:t>
            </a:r>
          </a:p>
        </p:txBody>
      </p:sp>
      <p:sp>
        <p:nvSpPr>
          <p:cNvPr id="4" name="Picture Placeholder 1"/>
          <p:cNvSpPr>
            <a:spLocks noGrp="1"/>
          </p:cNvSpPr>
          <p:nvPr>
            <p:ph type="pic" sz="quarter" idx="13" hasCustomPrompt="1"/>
          </p:nvPr>
        </p:nvSpPr>
        <p:spPr>
          <a:xfrm>
            <a:off x="0" y="965200"/>
            <a:ext cx="9144000" cy="4178300"/>
          </a:xfrm>
          <a:ln>
            <a:noFill/>
          </a:ln>
        </p:spPr>
        <p:txBody>
          <a:bodyPr/>
          <a:lstStyle>
            <a:lvl1pPr marL="0" indent="0">
              <a:buNone/>
              <a:defRPr baseline="0"/>
            </a:lvl1pPr>
          </a:lstStyle>
          <a:p>
            <a:r>
              <a:rPr lang="en-US" dirty="0"/>
              <a:t>Click to add image or drag and drop image to placeholder</a:t>
            </a:r>
          </a:p>
        </p:txBody>
      </p:sp>
      <p:sp>
        <p:nvSpPr>
          <p:cNvPr id="9"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ustDataLst>
      <p:tags r:id="rId1"/>
    </p:custDataLst>
    <p:extLst>
      <p:ext uri="{BB962C8B-B14F-4D97-AF65-F5344CB8AC3E}">
        <p14:creationId xmlns:p14="http://schemas.microsoft.com/office/powerpoint/2010/main" val="1723472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3 content">
    <p:bg>
      <p:bgPr>
        <a:solidFill>
          <a:srgbClr val="FCFCFC"/>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 for slide with three columns of content</a:t>
            </a:r>
          </a:p>
        </p:txBody>
      </p:sp>
      <p:sp>
        <p:nvSpPr>
          <p:cNvPr id="17" name="Text Placeholder 1"/>
          <p:cNvSpPr>
            <a:spLocks noGrp="1"/>
          </p:cNvSpPr>
          <p:nvPr>
            <p:ph idx="1" hasCustomPrompt="1"/>
          </p:nvPr>
        </p:nvSpPr>
        <p:spPr>
          <a:xfrm>
            <a:off x="149313" y="1200151"/>
            <a:ext cx="2847887" cy="3394472"/>
          </a:xfrm>
          <a:prstGeom prst="rect">
            <a:avLst/>
          </a:prstGeom>
          <a:ln>
            <a:noFill/>
          </a:ln>
        </p:spPr>
        <p:txBody>
          <a:bodyPr vert="horz" lIns="91440" tIns="45720" rIns="91440" bIns="45720" rtlCol="0">
            <a:noAutofit/>
          </a:bodyPr>
          <a:lstStyle>
            <a:lvl1pPr marL="288925" indent="-288925">
              <a:buFont typeface="Arial" panose="020B0604020202020204" pitchFamily="34" charset="0"/>
              <a:buChar char="►"/>
              <a:defRPr lang="en-US" sz="2000" kern="1200" baseline="0" dirty="0" smtClean="0">
                <a:solidFill>
                  <a:schemeClr val="tx1"/>
                </a:solidFill>
                <a:latin typeface="Gill Sans"/>
                <a:ea typeface="+mn-ea"/>
                <a:cs typeface="+mn-cs"/>
              </a:defRPr>
            </a:lvl1pPr>
            <a:lvl2pPr marL="568325" indent="-284163">
              <a:buFont typeface="Arial" panose="020B0604020202020204" pitchFamily="34" charset="0"/>
              <a:buChar char="•"/>
              <a:defRPr sz="1800">
                <a:latin typeface="Gill Sans"/>
              </a:defRPr>
            </a:lvl2pPr>
            <a:lvl3pPr marL="798513" indent="-230188">
              <a:buFont typeface="Arial" panose="020B0604020202020204" pitchFamily="34" charset="0"/>
              <a:buChar char="–"/>
              <a:defRPr sz="1600">
                <a:latin typeface="Gill Sans"/>
              </a:defRPr>
            </a:lvl3pPr>
          </a:lstStyle>
          <a:p>
            <a:pPr lvl="0"/>
            <a:r>
              <a:rPr lang="en-US" dirty="0"/>
              <a:t>Click to add first-level bullet</a:t>
            </a:r>
          </a:p>
          <a:p>
            <a:pPr lvl="1"/>
            <a:r>
              <a:rPr lang="en-US" dirty="0"/>
              <a:t>Second level</a:t>
            </a:r>
          </a:p>
          <a:p>
            <a:pPr lvl="2"/>
            <a:r>
              <a:rPr lang="en-US" dirty="0"/>
              <a:t>Third level</a:t>
            </a:r>
          </a:p>
        </p:txBody>
      </p:sp>
      <p:sp>
        <p:nvSpPr>
          <p:cNvPr id="13" name="Text Placeholder 2"/>
          <p:cNvSpPr>
            <a:spLocks noGrp="1"/>
          </p:cNvSpPr>
          <p:nvPr>
            <p:ph idx="13" hasCustomPrompt="1"/>
          </p:nvPr>
        </p:nvSpPr>
        <p:spPr>
          <a:xfrm>
            <a:off x="3154450" y="1200151"/>
            <a:ext cx="2847887" cy="3394472"/>
          </a:xfrm>
          <a:prstGeom prst="rect">
            <a:avLst/>
          </a:prstGeom>
          <a:ln>
            <a:noFill/>
          </a:ln>
        </p:spPr>
        <p:txBody>
          <a:bodyPr vert="horz" lIns="91440" tIns="45720" rIns="91440" bIns="45720" rtlCol="0">
            <a:noAutofit/>
          </a:bodyPr>
          <a:lstStyle>
            <a:lvl1pPr marL="288925" indent="-288925">
              <a:buFont typeface="Arial" panose="020B0604020202020204" pitchFamily="34" charset="0"/>
              <a:buChar char="►"/>
              <a:defRPr lang="en-US" sz="2000" kern="1200" baseline="0" dirty="0" smtClean="0">
                <a:solidFill>
                  <a:schemeClr val="tx1"/>
                </a:solidFill>
                <a:latin typeface="Gill Sans"/>
                <a:ea typeface="+mn-ea"/>
                <a:cs typeface="+mn-cs"/>
              </a:defRPr>
            </a:lvl1pPr>
            <a:lvl2pPr marL="568325" indent="-284163">
              <a:buFont typeface="Arial" panose="020B0604020202020204" pitchFamily="34" charset="0"/>
              <a:buChar char="•"/>
              <a:defRPr sz="1800">
                <a:latin typeface="Gill Sans"/>
              </a:defRPr>
            </a:lvl2pPr>
            <a:lvl3pPr marL="798513" indent="-230188">
              <a:buFont typeface="Arial" panose="020B0604020202020204" pitchFamily="34" charset="0"/>
              <a:buChar char="–"/>
              <a:defRPr sz="1600">
                <a:latin typeface="Gill Sans"/>
              </a:defRPr>
            </a:lvl3pPr>
          </a:lstStyle>
          <a:p>
            <a:pPr lvl="0"/>
            <a:r>
              <a:rPr lang="en-US" dirty="0"/>
              <a:t>Click to add first-level bullet</a:t>
            </a:r>
          </a:p>
          <a:p>
            <a:pPr lvl="1"/>
            <a:r>
              <a:rPr lang="en-US" dirty="0"/>
              <a:t>Second level</a:t>
            </a:r>
          </a:p>
          <a:p>
            <a:pPr lvl="2"/>
            <a:r>
              <a:rPr lang="en-US" dirty="0"/>
              <a:t>Third level</a:t>
            </a:r>
          </a:p>
        </p:txBody>
      </p:sp>
      <p:sp>
        <p:nvSpPr>
          <p:cNvPr id="12" name="Text Placeholder 3"/>
          <p:cNvSpPr>
            <a:spLocks noGrp="1"/>
          </p:cNvSpPr>
          <p:nvPr>
            <p:ph idx="12" hasCustomPrompt="1"/>
          </p:nvPr>
        </p:nvSpPr>
        <p:spPr>
          <a:xfrm>
            <a:off x="6159586" y="1200151"/>
            <a:ext cx="2847887" cy="3394472"/>
          </a:xfrm>
          <a:prstGeom prst="rect">
            <a:avLst/>
          </a:prstGeom>
          <a:ln>
            <a:noFill/>
          </a:ln>
        </p:spPr>
        <p:txBody>
          <a:bodyPr vert="horz" lIns="91440" tIns="45720" rIns="91440" bIns="45720" rtlCol="0">
            <a:noAutofit/>
          </a:bodyPr>
          <a:lstStyle>
            <a:lvl1pPr marL="288925" indent="-288925">
              <a:buFont typeface="Arial" panose="020B0604020202020204" pitchFamily="34" charset="0"/>
              <a:buChar char="►"/>
              <a:defRPr lang="en-US" sz="2000" kern="1200" baseline="0" dirty="0" smtClean="0">
                <a:solidFill>
                  <a:schemeClr val="tx1"/>
                </a:solidFill>
                <a:latin typeface="Gill Sans"/>
                <a:ea typeface="+mn-ea"/>
                <a:cs typeface="+mn-cs"/>
              </a:defRPr>
            </a:lvl1pPr>
            <a:lvl2pPr marL="568325" indent="-284163">
              <a:buFont typeface="Arial" panose="020B0604020202020204" pitchFamily="34" charset="0"/>
              <a:buChar char="•"/>
              <a:defRPr sz="1800">
                <a:latin typeface="Gill Sans"/>
              </a:defRPr>
            </a:lvl2pPr>
            <a:lvl3pPr marL="798513" indent="-230188">
              <a:buFont typeface="Arial" panose="020B0604020202020204" pitchFamily="34" charset="0"/>
              <a:buChar char="–"/>
              <a:defRPr sz="1600">
                <a:latin typeface="Gill Sans"/>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ustDataLst>
      <p:tags r:id="rId1"/>
    </p:custDataLst>
    <p:extLst>
      <p:ext uri="{BB962C8B-B14F-4D97-AF65-F5344CB8AC3E}">
        <p14:creationId xmlns:p14="http://schemas.microsoft.com/office/powerpoint/2010/main" val="1995480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mp; 3 photo with caption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 for slide with three images and captions</a:t>
            </a:r>
          </a:p>
        </p:txBody>
      </p:sp>
      <p:sp>
        <p:nvSpPr>
          <p:cNvPr id="8" name="Picture Placeholder 1"/>
          <p:cNvSpPr>
            <a:spLocks noGrp="1"/>
          </p:cNvSpPr>
          <p:nvPr>
            <p:ph type="pic" sz="quarter" idx="13" hasCustomPrompt="1"/>
          </p:nvPr>
        </p:nvSpPr>
        <p:spPr>
          <a:xfrm>
            <a:off x="143705" y="1203009"/>
            <a:ext cx="2858047" cy="3014238"/>
          </a:xfrm>
          <a:ln>
            <a:noFill/>
          </a:ln>
        </p:spPr>
        <p:txBody>
          <a:bodyPr/>
          <a:lstStyle>
            <a:lvl1pPr marL="0" indent="0">
              <a:buNone/>
              <a:defRPr>
                <a:solidFill>
                  <a:schemeClr val="tx1"/>
                </a:solidFill>
              </a:defRPr>
            </a:lvl1pPr>
          </a:lstStyle>
          <a:p>
            <a:r>
              <a:rPr lang="en-US" dirty="0"/>
              <a:t>Drag image to placeholder or click icon to add</a:t>
            </a:r>
          </a:p>
        </p:txBody>
      </p:sp>
      <p:sp>
        <p:nvSpPr>
          <p:cNvPr id="10" name="Text Placeholder 1"/>
          <p:cNvSpPr>
            <a:spLocks noGrp="1"/>
          </p:cNvSpPr>
          <p:nvPr>
            <p:ph type="body" sz="quarter" idx="15" hasCustomPrompt="1"/>
          </p:nvPr>
        </p:nvSpPr>
        <p:spPr>
          <a:xfrm>
            <a:off x="141692" y="4307206"/>
            <a:ext cx="2862072"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4" name="Picture Placeholder 2"/>
          <p:cNvSpPr>
            <a:spLocks noGrp="1"/>
          </p:cNvSpPr>
          <p:nvPr>
            <p:ph type="pic" sz="quarter" idx="22" hasCustomPrompt="1"/>
          </p:nvPr>
        </p:nvSpPr>
        <p:spPr>
          <a:xfrm>
            <a:off x="3149600" y="1203009"/>
            <a:ext cx="2858047" cy="3014238"/>
          </a:xfrm>
          <a:ln>
            <a:noFill/>
          </a:ln>
        </p:spPr>
        <p:txBody>
          <a:bodyPr/>
          <a:lstStyle>
            <a:lvl1pPr marL="0" indent="0">
              <a:buNone/>
              <a:defRPr>
                <a:solidFill>
                  <a:schemeClr val="tx1"/>
                </a:solidFill>
              </a:defRPr>
            </a:lvl1pPr>
          </a:lstStyle>
          <a:p>
            <a:r>
              <a:rPr lang="en-US" dirty="0"/>
              <a:t>Drag image to placeholder or click icon to add</a:t>
            </a:r>
          </a:p>
        </p:txBody>
      </p:sp>
      <p:sp>
        <p:nvSpPr>
          <p:cNvPr id="11" name="Text Placeholder 2"/>
          <p:cNvSpPr>
            <a:spLocks noGrp="1"/>
          </p:cNvSpPr>
          <p:nvPr>
            <p:ph type="body" sz="quarter" idx="19" hasCustomPrompt="1"/>
          </p:nvPr>
        </p:nvSpPr>
        <p:spPr>
          <a:xfrm>
            <a:off x="3149600" y="4307206"/>
            <a:ext cx="2858047"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3" name="Picture Placeholder 3"/>
          <p:cNvSpPr>
            <a:spLocks noGrp="1"/>
          </p:cNvSpPr>
          <p:nvPr>
            <p:ph type="pic" sz="quarter" idx="21" hasCustomPrompt="1"/>
          </p:nvPr>
        </p:nvSpPr>
        <p:spPr>
          <a:xfrm>
            <a:off x="6149427" y="1203009"/>
            <a:ext cx="2858047" cy="3014238"/>
          </a:xfrm>
          <a:ln>
            <a:noFill/>
          </a:ln>
        </p:spPr>
        <p:txBody>
          <a:bodyPr/>
          <a:lstStyle>
            <a:lvl1pPr marL="0" indent="0">
              <a:buNone/>
              <a:defRPr>
                <a:solidFill>
                  <a:schemeClr val="tx1"/>
                </a:solidFill>
              </a:defRPr>
            </a:lvl1pPr>
          </a:lstStyle>
          <a:p>
            <a:r>
              <a:rPr lang="en-US" dirty="0"/>
              <a:t>Drag image to placeholder or click icon to add</a:t>
            </a:r>
          </a:p>
        </p:txBody>
      </p:sp>
      <p:sp>
        <p:nvSpPr>
          <p:cNvPr id="12" name="Text Placeholder 3"/>
          <p:cNvSpPr>
            <a:spLocks noGrp="1"/>
          </p:cNvSpPr>
          <p:nvPr>
            <p:ph type="body" sz="quarter" idx="20" hasCustomPrompt="1"/>
          </p:nvPr>
        </p:nvSpPr>
        <p:spPr>
          <a:xfrm>
            <a:off x="6149428" y="4307206"/>
            <a:ext cx="285804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9"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ustDataLst>
      <p:tags r:id="rId1"/>
    </p:custDataLst>
    <p:extLst>
      <p:ext uri="{BB962C8B-B14F-4D97-AF65-F5344CB8AC3E}">
        <p14:creationId xmlns:p14="http://schemas.microsoft.com/office/powerpoint/2010/main" val="31373558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photos with cap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title for slide with two images and captions</a:t>
            </a:r>
          </a:p>
        </p:txBody>
      </p:sp>
      <p:sp>
        <p:nvSpPr>
          <p:cNvPr id="4" name="Picture Placeholder 1"/>
          <p:cNvSpPr>
            <a:spLocks noGrp="1"/>
          </p:cNvSpPr>
          <p:nvPr>
            <p:ph type="pic" sz="quarter" idx="13" hasCustomPrompt="1"/>
          </p:nvPr>
        </p:nvSpPr>
        <p:spPr>
          <a:xfrm>
            <a:off x="149313" y="1203959"/>
            <a:ext cx="4397920" cy="3017520"/>
          </a:xfrm>
          <a:ln>
            <a:noFill/>
          </a:ln>
        </p:spPr>
        <p:txBody>
          <a:bodyPr/>
          <a:lstStyle>
            <a:lvl1pPr marL="0" indent="0">
              <a:buNone/>
              <a:defRPr>
                <a:solidFill>
                  <a:schemeClr val="bg1"/>
                </a:solidFill>
              </a:defRPr>
            </a:lvl1pPr>
          </a:lstStyle>
          <a:p>
            <a:r>
              <a:rPr lang="en-US" dirty="0"/>
              <a:t>Drag image to placeholder or click icon to add</a:t>
            </a:r>
          </a:p>
        </p:txBody>
      </p:sp>
      <p:sp>
        <p:nvSpPr>
          <p:cNvPr id="8" name="Text Placeholder 1"/>
          <p:cNvSpPr>
            <a:spLocks noGrp="1"/>
          </p:cNvSpPr>
          <p:nvPr>
            <p:ph type="body" sz="quarter" idx="15" hasCustomPrompt="1"/>
          </p:nvPr>
        </p:nvSpPr>
        <p:spPr>
          <a:xfrm>
            <a:off x="149313" y="4306824"/>
            <a:ext cx="4397920" cy="450850"/>
          </a:xfrm>
          <a:ln>
            <a:noFill/>
          </a:ln>
        </p:spPr>
        <p:txBody>
          <a:bodyPr>
            <a:noAutofit/>
          </a:bodyPr>
          <a:lstStyle>
            <a:lvl1pPr marL="0" indent="0" algn="ctr">
              <a:buNone/>
              <a:defRPr sz="1400" baseline="0">
                <a:solidFill>
                  <a:srgbClr val="000000"/>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1" name="Picture Placeholder 2"/>
          <p:cNvSpPr>
            <a:spLocks noGrp="1"/>
          </p:cNvSpPr>
          <p:nvPr>
            <p:ph type="pic" sz="quarter" idx="17" hasCustomPrompt="1"/>
          </p:nvPr>
        </p:nvSpPr>
        <p:spPr>
          <a:xfrm>
            <a:off x="4617085" y="1203959"/>
            <a:ext cx="4398264" cy="3017520"/>
          </a:xfrm>
          <a:ln>
            <a:noFill/>
          </a:ln>
        </p:spPr>
        <p:txBody>
          <a:bodyPr/>
          <a:lstStyle>
            <a:lvl1pPr marL="0" indent="0">
              <a:buNone/>
              <a:defRPr>
                <a:solidFill>
                  <a:schemeClr val="bg1"/>
                </a:solidFill>
              </a:defRPr>
            </a:lvl1pPr>
          </a:lstStyle>
          <a:p>
            <a:r>
              <a:rPr lang="en-US" dirty="0"/>
              <a:t>Drag image to placeholder or click icon to add</a:t>
            </a:r>
          </a:p>
        </p:txBody>
      </p:sp>
      <p:sp>
        <p:nvSpPr>
          <p:cNvPr id="9" name="Text Placeholder 2"/>
          <p:cNvSpPr>
            <a:spLocks noGrp="1"/>
          </p:cNvSpPr>
          <p:nvPr>
            <p:ph type="body" sz="quarter" idx="16" hasCustomPrompt="1"/>
          </p:nvPr>
        </p:nvSpPr>
        <p:spPr>
          <a:xfrm>
            <a:off x="4617085" y="4306824"/>
            <a:ext cx="4390388" cy="450850"/>
          </a:xfrm>
          <a:ln>
            <a:noFill/>
          </a:ln>
        </p:spPr>
        <p:txBody>
          <a:bodyPr>
            <a:noAutofit/>
          </a:bodyPr>
          <a:lstStyle>
            <a:lvl1pPr marL="0" indent="0" algn="ctr">
              <a:buNone/>
              <a:defRPr sz="1400">
                <a:solidFill>
                  <a:srgbClr val="000000"/>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2"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ustDataLst>
      <p:tags r:id="rId1"/>
    </p:custDataLst>
    <p:extLst>
      <p:ext uri="{BB962C8B-B14F-4D97-AF65-F5344CB8AC3E}">
        <p14:creationId xmlns:p14="http://schemas.microsoft.com/office/powerpoint/2010/main" val="30213097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ertical blue &amp; photo">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63106" y="53999"/>
            <a:ext cx="2191563" cy="1719937"/>
          </a:xfrm>
        </p:spPr>
        <p:txBody>
          <a:bodyPr/>
          <a:lstStyle>
            <a:lvl1pPr>
              <a:defRPr/>
            </a:lvl1pPr>
          </a:lstStyle>
          <a:p>
            <a:r>
              <a:rPr lang="en-US" dirty="0"/>
              <a:t>Click to add slide title for slide with one image.</a:t>
            </a:r>
          </a:p>
        </p:txBody>
      </p:sp>
      <p:sp>
        <p:nvSpPr>
          <p:cNvPr id="4" name="Picture Placeholder 1"/>
          <p:cNvSpPr>
            <a:spLocks noGrp="1"/>
          </p:cNvSpPr>
          <p:nvPr>
            <p:ph type="pic" sz="quarter" idx="11" hasCustomPrompt="1"/>
          </p:nvPr>
        </p:nvSpPr>
        <p:spPr>
          <a:xfrm>
            <a:off x="2539364" y="0"/>
            <a:ext cx="6604635" cy="5143500"/>
          </a:xfrm>
          <a:prstGeom prst="rect">
            <a:avLst/>
          </a:prstGeom>
        </p:spPr>
        <p:txBody>
          <a:bodyPr vert="horz"/>
          <a:lstStyle>
            <a:lvl1pPr marL="0" indent="0">
              <a:spcBef>
                <a:spcPts val="0"/>
              </a:spcBef>
              <a:spcAft>
                <a:spcPts val="600"/>
              </a:spcAft>
              <a:buNone/>
              <a:defRPr sz="2400" baseline="0">
                <a:latin typeface="Gill Sans" charset="0"/>
                <a:ea typeface="Gill Sans" charset="0"/>
                <a:cs typeface="Gill Sans" charset="0"/>
              </a:defRPr>
            </a:lvl1pPr>
          </a:lstStyle>
          <a:p>
            <a:r>
              <a:rPr lang="en-US" dirty="0"/>
              <a:t>Click icon to add image or drag and drop image to placeholder</a:t>
            </a:r>
          </a:p>
        </p:txBody>
      </p:sp>
      <p:sp>
        <p:nvSpPr>
          <p:cNvPr id="8" name="Source"/>
          <p:cNvSpPr>
            <a:spLocks noGrp="1"/>
          </p:cNvSpPr>
          <p:nvPr>
            <p:ph idx="15" hasCustomPrompt="1"/>
            <p:custDataLst>
              <p:tags r:id="rId2"/>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Gill Sans" charset="0"/>
                <a:ea typeface="Gill Sans" charset="0"/>
                <a:cs typeface="Gill Sans" charset="0"/>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ustDataLst>
      <p:tags r:id="rId1"/>
    </p:custDataLst>
    <p:extLst>
      <p:ext uri="{BB962C8B-B14F-4D97-AF65-F5344CB8AC3E}">
        <p14:creationId xmlns:p14="http://schemas.microsoft.com/office/powerpoint/2010/main" val="1235339362"/>
      </p:ext>
    </p:extLst>
  </p:cSld>
  <p:clrMapOvr>
    <a:masterClrMapping/>
  </p:clrMapOvr>
  <p:extLst mod="1">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wo faculty">
    <p:bg>
      <p:bgPr>
        <a:solidFill>
          <a:schemeClr val="bg1"/>
        </a:solidFill>
        <a:effectLst/>
      </p:bgPr>
    </p:bg>
    <p:spTree>
      <p:nvGrpSpPr>
        <p:cNvPr id="1" name=""/>
        <p:cNvGrpSpPr/>
        <p:nvPr/>
      </p:nvGrpSpPr>
      <p:grpSpPr>
        <a:xfrm>
          <a:off x="0" y="0"/>
          <a:ext cx="0" cy="0"/>
          <a:chOff x="0" y="0"/>
          <a:chExt cx="0" cy="0"/>
        </a:xfrm>
      </p:grpSpPr>
      <p:sp>
        <p:nvSpPr>
          <p:cNvPr id="3" name="Faculty Name 2"/>
          <p:cNvSpPr>
            <a:spLocks noGrp="1"/>
          </p:cNvSpPr>
          <p:nvPr>
            <p:ph type="body" sz="quarter" idx="15" hasCustomPrompt="1"/>
          </p:nvPr>
        </p:nvSpPr>
        <p:spPr>
          <a:xfrm>
            <a:off x="6785353" y="3282951"/>
            <a:ext cx="2079535" cy="1066166"/>
          </a:xfrm>
          <a:ln>
            <a:noFill/>
          </a:ln>
        </p:spPr>
        <p:txBody>
          <a:bodyPr/>
          <a:lstStyle>
            <a:lvl1pPr marL="0" indent="0" algn="r">
              <a:spcBef>
                <a:spcPts val="0"/>
              </a:spcBef>
              <a:buNone/>
              <a:defRPr sz="1800" baseline="0">
                <a:solidFill>
                  <a:srgbClr val="7E7E7C"/>
                </a:solidFill>
              </a:defRPr>
            </a:lvl1pPr>
            <a:lvl2pPr marL="457200" indent="0">
              <a:buNone/>
              <a:defRPr/>
            </a:lvl2pPr>
            <a:lvl3pPr marL="798513" indent="0">
              <a:buNone/>
              <a:defRPr/>
            </a:lvl3pPr>
            <a:lvl4pPr marL="1371600" indent="0">
              <a:buNone/>
              <a:defRPr/>
            </a:lvl4pPr>
            <a:lvl5pPr marL="1828800" indent="0">
              <a:buNone/>
              <a:defRPr/>
            </a:lvl5pPr>
          </a:lstStyle>
          <a:p>
            <a:pPr lvl="0"/>
            <a:r>
              <a:rPr lang="en-US" dirty="0"/>
              <a:t>Click to add faculty 2 name</a:t>
            </a:r>
          </a:p>
        </p:txBody>
      </p:sp>
      <p:sp>
        <p:nvSpPr>
          <p:cNvPr id="6" name="Faculty Name 1"/>
          <p:cNvSpPr>
            <a:spLocks noGrp="1" noChangeArrowheads="1"/>
          </p:cNvSpPr>
          <p:nvPr>
            <p:ph type="subTitle" idx="1" hasCustomPrompt="1"/>
            <p:custDataLst>
              <p:tags r:id="rId2"/>
            </p:custDataLst>
          </p:nvPr>
        </p:nvSpPr>
        <p:spPr bwMode="auto">
          <a:xfrm>
            <a:off x="4232365" y="3282951"/>
            <a:ext cx="2079535" cy="1070928"/>
          </a:xfrm>
          <a:prstGeom prst="rect">
            <a:avLst/>
          </a:prstGeom>
          <a:noFill/>
          <a:ln>
            <a:noFill/>
            <a:miter lim="800000"/>
            <a:headEnd/>
            <a:tailEnd/>
          </a:ln>
        </p:spPr>
        <p:txBody>
          <a:bodyPr lIns="91429" tIns="45715" rIns="91429" bIns="45715"/>
          <a:lstStyle>
            <a:lvl1pPr marL="0" indent="0" algn="r">
              <a:spcBef>
                <a:spcPct val="0"/>
              </a:spcBef>
              <a:buFont typeface="Wingdings" pitchFamily="-84" charset="2"/>
              <a:buNone/>
              <a:defRPr sz="1800">
                <a:solidFill>
                  <a:srgbClr val="7E7E7C"/>
                </a:solidFill>
                <a:latin typeface="Gill Sans" charset="0"/>
                <a:ea typeface="Gill Sans" charset="0"/>
                <a:cs typeface="Gill Sans" charset="0"/>
              </a:defRPr>
            </a:lvl1pPr>
          </a:lstStyle>
          <a:p>
            <a:r>
              <a:rPr lang="en-US" dirty="0"/>
              <a:t>Click to add faculty 1 name</a:t>
            </a:r>
          </a:p>
        </p:txBody>
      </p:sp>
      <p:sp>
        <p:nvSpPr>
          <p:cNvPr id="19" name="Text Placeholder 1"/>
          <p:cNvSpPr>
            <a:spLocks noGrp="1"/>
          </p:cNvSpPr>
          <p:nvPr>
            <p:ph type="body" sz="quarter" idx="12" hasCustomPrompt="1"/>
          </p:nvPr>
        </p:nvSpPr>
        <p:spPr>
          <a:xfrm>
            <a:off x="3289300" y="4659313"/>
            <a:ext cx="5575588" cy="396240"/>
          </a:xfrm>
          <a:ln>
            <a:noFill/>
          </a:ln>
        </p:spPr>
        <p:txBody>
          <a:bodyPr anchor="b">
            <a:noAutofit/>
          </a:bodyPr>
          <a:lstStyle>
            <a:lvl1pPr marL="0" indent="0" algn="r">
              <a:buNone/>
              <a:defRPr sz="1200" i="1" baseline="0">
                <a:solidFill>
                  <a:srgbClr val="154780"/>
                </a:solidFill>
                <a:latin typeface="Gill Sans" charset="0"/>
                <a:ea typeface="Gill Sans" charset="0"/>
                <a:cs typeface="Gill Sans" charset="0"/>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credits for others who contributed to this presentation</a:t>
            </a:r>
          </a:p>
        </p:txBody>
      </p:sp>
      <p:cxnSp>
        <p:nvCxnSpPr>
          <p:cNvPr id="18" name="Straight Connector 17"/>
          <p:cNvCxnSpPr>
            <a:cxnSpLocks noChangeShapeType="1"/>
          </p:cNvCxnSpPr>
          <p:nvPr userDrawn="1"/>
        </p:nvCxnSpPr>
        <p:spPr bwMode="auto">
          <a:xfrm>
            <a:off x="4232365" y="3165475"/>
            <a:ext cx="4632523" cy="0"/>
          </a:xfrm>
          <a:prstGeom prst="line">
            <a:avLst/>
          </a:prstGeom>
          <a:noFill/>
          <a:ln w="9525">
            <a:solidFill>
              <a:srgbClr val="154780"/>
            </a:solidFill>
            <a:round/>
            <a:headEnd type="none" w="sm" len="sm"/>
            <a:tailEnd type="none" w="sm" len="sm"/>
          </a:ln>
        </p:spPr>
      </p:cxnSp>
      <p:sp>
        <p:nvSpPr>
          <p:cNvPr id="17" name="Title"/>
          <p:cNvSpPr>
            <a:spLocks noGrp="1" noChangeArrowheads="1"/>
          </p:cNvSpPr>
          <p:nvPr>
            <p:ph type="ctrTitle" hasCustomPrompt="1"/>
            <p:custDataLst>
              <p:tags r:id="rId3"/>
            </p:custDataLst>
          </p:nvPr>
        </p:nvSpPr>
        <p:spPr bwMode="auto">
          <a:xfrm>
            <a:off x="4232365" y="1743074"/>
            <a:ext cx="4632523" cy="1327165"/>
          </a:xfrm>
          <a:prstGeom prst="rect">
            <a:avLst/>
          </a:prstGeom>
          <a:noFill/>
          <a:ln>
            <a:miter lim="800000"/>
            <a:headEnd/>
            <a:tailEnd/>
          </a:ln>
        </p:spPr>
        <p:txBody>
          <a:bodyPr lIns="91418" tIns="45710" rIns="91418" bIns="45710" anchor="b">
            <a:normAutofit/>
          </a:bodyPr>
          <a:lstStyle>
            <a:lvl1pPr algn="r">
              <a:defRPr sz="2800">
                <a:solidFill>
                  <a:srgbClr val="154780"/>
                </a:solidFill>
                <a:latin typeface="Gill Sans" charset="0"/>
                <a:ea typeface="Gill Sans" charset="0"/>
                <a:cs typeface="Gill Sans" charset="0"/>
              </a:defRPr>
            </a:lvl1pPr>
          </a:lstStyle>
          <a:p>
            <a:r>
              <a:rPr lang="en-US" dirty="0"/>
              <a:t>Click to add presentation title</a:t>
            </a:r>
          </a:p>
        </p:txBody>
      </p:sp>
      <p:pic>
        <p:nvPicPr>
          <p:cNvPr id="21" name="Picture 20" descr="Johns Hopkins University shield logo."/>
          <p:cNvPicPr>
            <a:picLocks noChangeAspect="1"/>
          </p:cNvPicPr>
          <p:nvPr userDrawn="1"/>
        </p:nvPicPr>
        <p:blipFill>
          <a:blip r:embed="rId5">
            <a:alphaModFix amt="22000"/>
            <a:extLst>
              <a:ext uri="{28A0092B-C50C-407E-A947-70E740481C1C}">
                <a14:useLocalDpi xmlns:a14="http://schemas.microsoft.com/office/drawing/2010/main" val="0"/>
              </a:ext>
            </a:extLst>
          </a:blip>
          <a:stretch>
            <a:fillRect/>
          </a:stretch>
        </p:blipFill>
        <p:spPr>
          <a:xfrm>
            <a:off x="-971234" y="316244"/>
            <a:ext cx="4819783" cy="5143500"/>
          </a:xfrm>
          <a:prstGeom prst="rect">
            <a:avLst/>
          </a:prstGeom>
        </p:spPr>
      </p:pic>
      <p:pic>
        <p:nvPicPr>
          <p:cNvPr id="22" name="Picture 21" descr="JHU logo with text: Johns Hopkins University School of Nursi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642100" y="-3820"/>
            <a:ext cx="2490952" cy="1629420"/>
          </a:xfrm>
          <a:prstGeom prst="rect">
            <a:avLst/>
          </a:prstGeom>
        </p:spPr>
      </p:pic>
    </p:spTree>
    <p:custDataLst>
      <p:tags r:id="rId1"/>
    </p:custDataLst>
    <p:extLst>
      <p:ext uri="{BB962C8B-B14F-4D97-AF65-F5344CB8AC3E}">
        <p14:creationId xmlns:p14="http://schemas.microsoft.com/office/powerpoint/2010/main" val="3956230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ertical blue title &amp;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 for slide with bullets</a:t>
            </a:r>
          </a:p>
        </p:txBody>
      </p:sp>
      <p:sp>
        <p:nvSpPr>
          <p:cNvPr id="3" name="Content Placeholder 1"/>
          <p:cNvSpPr>
            <a:spLocks noGrp="1"/>
          </p:cNvSpPr>
          <p:nvPr>
            <p:ph idx="1" hasCustomPrompt="1"/>
          </p:nvPr>
        </p:nvSpPr>
        <p:spPr>
          <a:xfrm>
            <a:off x="2600959" y="153670"/>
            <a:ext cx="6442557" cy="4519929"/>
          </a:xfrm>
          <a:prstGeom prst="rect">
            <a:avLst/>
          </a:prstGeom>
          <a:ln w="9525" cmpd="sng">
            <a:noFill/>
          </a:ln>
        </p:spPr>
        <p:txBody>
          <a:bodyPr/>
          <a:lstStyle>
            <a:lvl1pPr marL="292608" indent="-292608">
              <a:spcBef>
                <a:spcPts val="0"/>
              </a:spcBef>
              <a:spcAft>
                <a:spcPts val="600"/>
              </a:spcAft>
              <a:buClr>
                <a:srgbClr val="154780"/>
              </a:buClr>
              <a:buSzPct val="80000"/>
              <a:buFont typeface="Arial" panose="020B0604020202020204" pitchFamily="34" charset="0"/>
              <a:buChar char="►"/>
              <a:defRPr lang="en-US" sz="2000" kern="1200" baseline="0" dirty="0" smtClean="0">
                <a:solidFill>
                  <a:schemeClr val="tx1"/>
                </a:solidFill>
                <a:latin typeface="Gill Sans" charset="0"/>
                <a:ea typeface="Gill Sans" charset="0"/>
                <a:cs typeface="Gill Sans" charset="0"/>
              </a:defRPr>
            </a:lvl1pPr>
            <a:lvl2pPr marL="568325" indent="-284163">
              <a:spcBef>
                <a:spcPts val="0"/>
              </a:spcBef>
              <a:spcAft>
                <a:spcPts val="600"/>
              </a:spcAft>
              <a:buClr>
                <a:srgbClr val="154780"/>
              </a:buClr>
              <a:buSzPct val="140000"/>
              <a:buFont typeface="Arial" panose="020B0604020202020204" pitchFamily="34" charset="0"/>
              <a:buChar char="•"/>
              <a:defRPr sz="1800">
                <a:latin typeface="Gill Sans" charset="0"/>
                <a:ea typeface="Gill Sans" charset="0"/>
                <a:cs typeface="Gill Sans" charset="0"/>
              </a:defRPr>
            </a:lvl2pPr>
            <a:lvl3pPr marL="808038" indent="-234950">
              <a:spcBef>
                <a:spcPts val="0"/>
              </a:spcBef>
              <a:spcAft>
                <a:spcPts val="600"/>
              </a:spcAft>
              <a:buClr>
                <a:srgbClr val="154780"/>
              </a:buClr>
              <a:buSzPct val="120000"/>
              <a:buFont typeface="Arial" panose="020B0604020202020204" pitchFamily="34" charset="0"/>
              <a:buChar char="–"/>
              <a:tabLst/>
              <a:defRPr sz="1600">
                <a:latin typeface="Gill Sans" charset="0"/>
                <a:ea typeface="Gill Sans" charset="0"/>
                <a:cs typeface="Gill Sans" charset="0"/>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2"/>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Gill Sans" charset="0"/>
                <a:ea typeface="Gill Sans" charset="0"/>
                <a:cs typeface="Gill Sans" charset="0"/>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ustDataLst>
      <p:tags r:id="rId1"/>
    </p:custDataLst>
    <p:extLst>
      <p:ext uri="{BB962C8B-B14F-4D97-AF65-F5344CB8AC3E}">
        <p14:creationId xmlns:p14="http://schemas.microsoft.com/office/powerpoint/2010/main" val="609177009"/>
      </p:ext>
    </p:extLst>
  </p:cSld>
  <p:clrMapOvr>
    <a:masterClrMapping/>
  </p:clrMapOvr>
  <p:extLst mod="1">
    <p:ext uri="{DCECCB84-F9BA-43D5-87BE-67443E8EF086}">
      <p15:sldGuideLst xmlns:p15="http://schemas.microsoft.com/office/powerpoint/2012/main">
        <p15:guide id="1" orient="horz" pos="1620" userDrawn="1">
          <p15:clr>
            <a:srgbClr val="FBAE40"/>
          </p15:clr>
        </p15:guide>
        <p15:guide id="2" pos="2880" userDrawn="1">
          <p15:clr>
            <a:srgbClr val="FBAE40"/>
          </p15:clr>
        </p15:guide>
        <p15:guide id="3" pos="3674"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ertical blue title &amp;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 for slide with bullets</a:t>
            </a:r>
          </a:p>
        </p:txBody>
      </p:sp>
      <p:sp>
        <p:nvSpPr>
          <p:cNvPr id="3" name="Content Placeholder 1"/>
          <p:cNvSpPr>
            <a:spLocks noGrp="1"/>
          </p:cNvSpPr>
          <p:nvPr>
            <p:ph idx="1" hasCustomPrompt="1"/>
          </p:nvPr>
        </p:nvSpPr>
        <p:spPr>
          <a:xfrm>
            <a:off x="2600960" y="153670"/>
            <a:ext cx="3146698" cy="4519929"/>
          </a:xfrm>
          <a:prstGeom prst="rect">
            <a:avLst/>
          </a:prstGeom>
          <a:ln w="9525" cmpd="sng">
            <a:noFill/>
          </a:ln>
        </p:spPr>
        <p:txBody>
          <a:bodyPr/>
          <a:lstStyle>
            <a:lvl1pPr marL="292608" indent="-292608">
              <a:spcBef>
                <a:spcPts val="0"/>
              </a:spcBef>
              <a:spcAft>
                <a:spcPts val="600"/>
              </a:spcAft>
              <a:buClr>
                <a:srgbClr val="154780"/>
              </a:buClr>
              <a:buSzPct val="80000"/>
              <a:buFont typeface="Arial" panose="020B0604020202020204" pitchFamily="34" charset="0"/>
              <a:buChar char="►"/>
              <a:defRPr lang="en-US" sz="2400" kern="1200" baseline="0" dirty="0" smtClean="0">
                <a:solidFill>
                  <a:schemeClr val="tx1"/>
                </a:solidFill>
                <a:latin typeface="Gill Sans" charset="0"/>
                <a:ea typeface="Gill Sans" charset="0"/>
                <a:cs typeface="Gill Sans" charset="0"/>
              </a:defRPr>
            </a:lvl1pPr>
            <a:lvl2pPr marL="568325" indent="-284163">
              <a:spcBef>
                <a:spcPts val="0"/>
              </a:spcBef>
              <a:spcAft>
                <a:spcPts val="600"/>
              </a:spcAft>
              <a:buClr>
                <a:srgbClr val="154780"/>
              </a:buClr>
              <a:buSzPct val="140000"/>
              <a:buFont typeface="Arial" panose="020B0604020202020204" pitchFamily="34" charset="0"/>
              <a:buChar char="•"/>
              <a:defRPr sz="2000">
                <a:latin typeface="Gill Sans" charset="0"/>
                <a:ea typeface="Gill Sans" charset="0"/>
                <a:cs typeface="Gill Sans" charset="0"/>
              </a:defRPr>
            </a:lvl2pPr>
            <a:lvl3pPr marL="808038" indent="-234950">
              <a:spcBef>
                <a:spcPts val="0"/>
              </a:spcBef>
              <a:spcAft>
                <a:spcPts val="600"/>
              </a:spcAft>
              <a:buClr>
                <a:srgbClr val="154780"/>
              </a:buClr>
              <a:buSzPct val="120000"/>
              <a:buFont typeface="Arial" panose="020B0604020202020204" pitchFamily="34" charset="0"/>
              <a:buChar char="–"/>
              <a:tabLst/>
              <a:defRPr sz="1800">
                <a:latin typeface="Gill Sans" charset="0"/>
                <a:ea typeface="Gill Sans" charset="0"/>
                <a:cs typeface="Gill Sans" charset="0"/>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6" hasCustomPrompt="1"/>
          </p:nvPr>
        </p:nvSpPr>
        <p:spPr>
          <a:xfrm>
            <a:off x="5895721" y="153670"/>
            <a:ext cx="3146698" cy="4519929"/>
          </a:xfrm>
          <a:prstGeom prst="rect">
            <a:avLst/>
          </a:prstGeom>
          <a:ln w="9525" cmpd="sng">
            <a:noFill/>
          </a:ln>
        </p:spPr>
        <p:txBody>
          <a:bodyPr/>
          <a:lstStyle>
            <a:lvl1pPr marL="292608" indent="-292608">
              <a:spcBef>
                <a:spcPts val="0"/>
              </a:spcBef>
              <a:spcAft>
                <a:spcPts val="600"/>
              </a:spcAft>
              <a:buClr>
                <a:srgbClr val="154780"/>
              </a:buClr>
              <a:buSzPct val="80000"/>
              <a:buFont typeface="Arial" panose="020B0604020202020204" pitchFamily="34" charset="0"/>
              <a:buChar char="►"/>
              <a:defRPr lang="en-US" sz="2400" kern="1200" baseline="0" dirty="0" smtClean="0">
                <a:solidFill>
                  <a:schemeClr val="tx1"/>
                </a:solidFill>
                <a:latin typeface="Gill Sans" charset="0"/>
                <a:ea typeface="Gill Sans" charset="0"/>
                <a:cs typeface="Gill Sans" charset="0"/>
              </a:defRPr>
            </a:lvl1pPr>
            <a:lvl2pPr marL="568325" indent="-284163">
              <a:spcBef>
                <a:spcPts val="0"/>
              </a:spcBef>
              <a:spcAft>
                <a:spcPts val="600"/>
              </a:spcAft>
              <a:buClr>
                <a:srgbClr val="154780"/>
              </a:buClr>
              <a:buSzPct val="140000"/>
              <a:buFont typeface="Arial" panose="020B0604020202020204" pitchFamily="34" charset="0"/>
              <a:buChar char="•"/>
              <a:defRPr sz="2000">
                <a:latin typeface="Gill Sans" charset="0"/>
                <a:ea typeface="Gill Sans" charset="0"/>
                <a:cs typeface="Gill Sans" charset="0"/>
              </a:defRPr>
            </a:lvl2pPr>
            <a:lvl3pPr marL="808038" indent="-234950">
              <a:spcBef>
                <a:spcPts val="0"/>
              </a:spcBef>
              <a:spcAft>
                <a:spcPts val="600"/>
              </a:spcAft>
              <a:buClr>
                <a:srgbClr val="154780"/>
              </a:buClr>
              <a:buSzPct val="120000"/>
              <a:buFont typeface="Arial" panose="020B0604020202020204" pitchFamily="34" charset="0"/>
              <a:buChar char="–"/>
              <a:tabLst/>
              <a:defRPr sz="1800">
                <a:latin typeface="Gill Sans" charset="0"/>
                <a:ea typeface="Gill Sans" charset="0"/>
                <a:cs typeface="Gill Sans" charset="0"/>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2"/>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Gill Sans" charset="0"/>
                <a:ea typeface="Gill Sans" charset="0"/>
                <a:cs typeface="Gill Sans" charset="0"/>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ustDataLst>
      <p:tags r:id="rId1"/>
    </p:custDataLst>
    <p:extLst>
      <p:ext uri="{BB962C8B-B14F-4D97-AF65-F5344CB8AC3E}">
        <p14:creationId xmlns:p14="http://schemas.microsoft.com/office/powerpoint/2010/main" val="1948451299"/>
      </p:ext>
    </p:extLst>
  </p:cSld>
  <p:clrMapOvr>
    <a:masterClrMapping/>
  </p:clrMapOvr>
  <p:extLst mod="1">
    <p:ext uri="{DCECCB84-F9BA-43D5-87BE-67443E8EF086}">
      <p15:sldGuideLst xmlns:p15="http://schemas.microsoft.com/office/powerpoint/2012/main">
        <p15:guide id="1" orient="horz" pos="2935" userDrawn="1">
          <p15:clr>
            <a:srgbClr val="FBAE40"/>
          </p15:clr>
        </p15:guide>
        <p15:guide id="2" pos="3674">
          <p15:clr>
            <a:srgbClr val="FBAE40"/>
          </p15:clr>
        </p15:guide>
        <p15:guide id="3" pos="1633">
          <p15:clr>
            <a:srgbClr val="FBAE40"/>
          </p15:clr>
        </p15:guide>
        <p15:guide id="4" pos="5715">
          <p15:clr>
            <a:srgbClr val="FBAE40"/>
          </p15:clr>
        </p15:guide>
        <p15:guide id="5" orient="horz" pos="10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tical blue &amp; title &amp; 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 for slide with table and table title.</a:t>
            </a:r>
          </a:p>
        </p:txBody>
      </p:sp>
      <p:sp>
        <p:nvSpPr>
          <p:cNvPr id="5" name="Text Placeholder 1"/>
          <p:cNvSpPr>
            <a:spLocks noGrp="1"/>
          </p:cNvSpPr>
          <p:nvPr>
            <p:ph type="body" sz="quarter" idx="17" hasCustomPrompt="1"/>
          </p:nvPr>
        </p:nvSpPr>
        <p:spPr>
          <a:xfrm>
            <a:off x="2600958" y="148702"/>
            <a:ext cx="6443999" cy="386080"/>
          </a:xfrm>
          <a:prstGeom prst="rect">
            <a:avLst/>
          </a:prstGeom>
          <a:ln>
            <a:noFill/>
          </a:ln>
        </p:spPr>
        <p:txBody>
          <a:bodyPr vert="horz"/>
          <a:lstStyle>
            <a:lvl1pPr marL="0" indent="0" algn="ctr">
              <a:buNone/>
              <a:defRPr sz="2400" baseline="0">
                <a:latin typeface="Gill Sans" charset="0"/>
                <a:ea typeface="Gill Sans" charset="0"/>
                <a:cs typeface="Gill Sans" charset="0"/>
              </a:defRPr>
            </a:lvl1pPr>
            <a:lvl2pPr marL="457200" indent="0">
              <a:buNone/>
              <a:defRPr/>
            </a:lvl2pPr>
          </a:lstStyle>
          <a:p>
            <a:pPr lvl="0"/>
            <a:r>
              <a:rPr lang="en-US" dirty="0"/>
              <a:t>Click to add table/graph title</a:t>
            </a:r>
          </a:p>
        </p:txBody>
      </p:sp>
      <p:sp>
        <p:nvSpPr>
          <p:cNvPr id="6" name="Content Placeholder 1"/>
          <p:cNvSpPr>
            <a:spLocks noGrp="1"/>
          </p:cNvSpPr>
          <p:nvPr>
            <p:ph idx="1" hasCustomPrompt="1"/>
          </p:nvPr>
        </p:nvSpPr>
        <p:spPr>
          <a:xfrm>
            <a:off x="2600959" y="592853"/>
            <a:ext cx="6442557" cy="4080746"/>
          </a:xfrm>
          <a:prstGeom prst="rect">
            <a:avLst/>
          </a:prstGeom>
          <a:ln w="9525" cmpd="sng">
            <a:noFill/>
          </a:ln>
        </p:spPr>
        <p:txBody>
          <a:bodyPr/>
          <a:lstStyle>
            <a:lvl1pPr marL="292608" indent="-292608">
              <a:spcBef>
                <a:spcPts val="0"/>
              </a:spcBef>
              <a:spcAft>
                <a:spcPts val="600"/>
              </a:spcAft>
              <a:buClr>
                <a:srgbClr val="154780"/>
              </a:buClr>
              <a:buSzPct val="80000"/>
              <a:buFont typeface="Arial" panose="020B0604020202020204" pitchFamily="34" charset="0"/>
              <a:buChar char="►"/>
              <a:defRPr lang="en-US" sz="2400" kern="1200" baseline="0" dirty="0" smtClean="0">
                <a:solidFill>
                  <a:schemeClr val="tx1"/>
                </a:solidFill>
                <a:latin typeface="Gill Sans" charset="0"/>
                <a:ea typeface="Gill Sans" charset="0"/>
                <a:cs typeface="Gill Sans" charset="0"/>
              </a:defRPr>
            </a:lvl1pPr>
            <a:lvl2pPr marL="568325" indent="-284163">
              <a:spcBef>
                <a:spcPts val="0"/>
              </a:spcBef>
              <a:spcAft>
                <a:spcPts val="600"/>
              </a:spcAft>
              <a:buClr>
                <a:srgbClr val="154780"/>
              </a:buClr>
              <a:buSzPct val="140000"/>
              <a:buFont typeface="Arial" panose="020B0604020202020204" pitchFamily="34" charset="0"/>
              <a:buChar char="•"/>
              <a:defRPr sz="2000">
                <a:latin typeface="Gill Sans" charset="0"/>
                <a:ea typeface="Gill Sans" charset="0"/>
                <a:cs typeface="Gill Sans" charset="0"/>
              </a:defRPr>
            </a:lvl2pPr>
            <a:lvl3pPr marL="865188" indent="-292100">
              <a:spcBef>
                <a:spcPts val="0"/>
              </a:spcBef>
              <a:spcAft>
                <a:spcPts val="600"/>
              </a:spcAft>
              <a:buClr>
                <a:srgbClr val="154780"/>
              </a:buClr>
              <a:buSzPct val="120000"/>
              <a:buFont typeface="Arial" panose="020B0604020202020204" pitchFamily="34" charset="0"/>
              <a:buChar char="–"/>
              <a:tabLst/>
              <a:defRPr sz="1800">
                <a:latin typeface="Gill Sans" charset="0"/>
                <a:ea typeface="Gill Sans" charset="0"/>
                <a:cs typeface="Gill Sans" charset="0"/>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Gill Sans" charset="0"/>
                <a:ea typeface="Gill Sans" charset="0"/>
                <a:cs typeface="Gill Sans" charset="0"/>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165186517"/>
      </p:ext>
    </p:extLst>
  </p:cSld>
  <p:clrMapOvr>
    <a:masterClrMapping/>
  </p:clrMapOvr>
  <p:extLst mod="1">
    <p:ext uri="{DCECCB84-F9BA-43D5-87BE-67443E8EF086}">
      <p15:sldGuideLst xmlns:p15="http://schemas.microsoft.com/office/powerpoint/2012/main">
        <p15:guide id="1" orient="horz" pos="2935" userDrawn="1">
          <p15:clr>
            <a:srgbClr val="FBAE40"/>
          </p15:clr>
        </p15:guide>
        <p15:guide id="2" pos="3674" userDrawn="1">
          <p15:clr>
            <a:srgbClr val="FBAE40"/>
          </p15:clr>
        </p15:guide>
        <p15:guide id="3" orient="horz" pos="10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ertical blue &amp; quo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 to slide with single quote.</a:t>
            </a:r>
          </a:p>
        </p:txBody>
      </p:sp>
      <p:sp>
        <p:nvSpPr>
          <p:cNvPr id="8" name="Text Placeholder 1"/>
          <p:cNvSpPr>
            <a:spLocks noGrp="1"/>
          </p:cNvSpPr>
          <p:nvPr>
            <p:ph type="body" sz="quarter" idx="11" hasCustomPrompt="1"/>
          </p:nvPr>
        </p:nvSpPr>
        <p:spPr>
          <a:xfrm>
            <a:off x="2600960" y="148701"/>
            <a:ext cx="6443999" cy="4523783"/>
          </a:xfrm>
          <a:prstGeom prst="rect">
            <a:avLst/>
          </a:prstGeom>
          <a:ln>
            <a:noFill/>
            <a:prstDash val="sysDash"/>
          </a:ln>
        </p:spPr>
        <p:txBody>
          <a:bodyPr vert="horz" anchor="ctr"/>
          <a:lstStyle>
            <a:lvl1pPr marL="0" indent="0">
              <a:spcBef>
                <a:spcPts val="0"/>
              </a:spcBef>
              <a:spcAft>
                <a:spcPts val="600"/>
              </a:spcAft>
              <a:buNone/>
              <a:defRPr sz="2400">
                <a:latin typeface="Gill Sans" charset="0"/>
                <a:ea typeface="Gill Sans" charset="0"/>
                <a:cs typeface="Gill Sans"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quote</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Gill Sans" charset="0"/>
                <a:ea typeface="Gill Sans" charset="0"/>
                <a:cs typeface="Gill Sans" charset="0"/>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583714183"/>
      </p:ext>
    </p:extLst>
  </p:cSld>
  <p:clrMapOvr>
    <a:masterClrMapping/>
  </p:clrMapOvr>
  <p:extLst mod="1">
    <p:ext uri="{DCECCB84-F9BA-43D5-87BE-67443E8EF086}">
      <p15:sldGuideLst xmlns:p15="http://schemas.microsoft.com/office/powerpoint/2012/main">
        <p15:guide id="1" orient="horz" pos="2935" userDrawn="1">
          <p15:clr>
            <a:srgbClr val="FBAE40"/>
          </p15:clr>
        </p15:guide>
        <p15:guide id="2" pos="2880" userDrawn="1">
          <p15:clr>
            <a:srgbClr val="FBAE40"/>
          </p15:clr>
        </p15:guide>
        <p15:guide id="3" orient="horz" pos="10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ertical blue &amp; coll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 to four image slide</a:t>
            </a:r>
          </a:p>
        </p:txBody>
      </p:sp>
      <p:sp>
        <p:nvSpPr>
          <p:cNvPr id="4" name="Picture Placeholder 1"/>
          <p:cNvSpPr>
            <a:spLocks noGrp="1"/>
          </p:cNvSpPr>
          <p:nvPr>
            <p:ph type="pic" sz="quarter" idx="17" hasCustomPrompt="1"/>
          </p:nvPr>
        </p:nvSpPr>
        <p:spPr>
          <a:xfrm>
            <a:off x="2539681" y="25397"/>
            <a:ext cx="3264408" cy="2350008"/>
          </a:xfrm>
          <a:prstGeom prst="rect">
            <a:avLst/>
          </a:prstGeom>
          <a:ln>
            <a:noFill/>
          </a:ln>
        </p:spPr>
        <p:txBody>
          <a:bodyPr/>
          <a:lstStyle>
            <a:lvl1pPr marL="0" indent="0">
              <a:buNone/>
              <a:defRPr sz="1800">
                <a:latin typeface="Gill Sans" charset="0"/>
                <a:ea typeface="Gill Sans" charset="0"/>
                <a:cs typeface="Gill Sans" charset="0"/>
              </a:defRPr>
            </a:lvl1pPr>
          </a:lstStyle>
          <a:p>
            <a:r>
              <a:rPr lang="en-US" dirty="0"/>
              <a:t>Drag image to placeholder or click icon to add</a:t>
            </a:r>
          </a:p>
        </p:txBody>
      </p:sp>
      <p:sp>
        <p:nvSpPr>
          <p:cNvPr id="23" name="Picture Placeholder 2"/>
          <p:cNvSpPr>
            <a:spLocks noGrp="1"/>
          </p:cNvSpPr>
          <p:nvPr>
            <p:ph type="pic" sz="quarter" idx="19" hasCustomPrompt="1"/>
          </p:nvPr>
        </p:nvSpPr>
        <p:spPr>
          <a:xfrm>
            <a:off x="5854191" y="25397"/>
            <a:ext cx="3264408" cy="2350008"/>
          </a:xfrm>
          <a:prstGeom prst="rect">
            <a:avLst/>
          </a:prstGeom>
          <a:ln>
            <a:noFill/>
          </a:ln>
        </p:spPr>
        <p:txBody>
          <a:bodyPr/>
          <a:lstStyle>
            <a:lvl1pPr marL="0" indent="0">
              <a:spcBef>
                <a:spcPts val="0"/>
              </a:spcBef>
              <a:spcAft>
                <a:spcPts val="600"/>
              </a:spcAft>
              <a:buNone/>
              <a:defRPr sz="1800"/>
            </a:lvl1pPr>
          </a:lstStyle>
          <a:p>
            <a:r>
              <a:rPr lang="en-US" dirty="0"/>
              <a:t>Drag image to placeholder or click icon to add</a:t>
            </a:r>
          </a:p>
        </p:txBody>
      </p:sp>
      <p:sp>
        <p:nvSpPr>
          <p:cNvPr id="22" name="Picture Placeholder 3"/>
          <p:cNvSpPr>
            <a:spLocks noGrp="1"/>
          </p:cNvSpPr>
          <p:nvPr>
            <p:ph type="pic" sz="quarter" idx="18" hasCustomPrompt="1"/>
          </p:nvPr>
        </p:nvSpPr>
        <p:spPr>
          <a:xfrm>
            <a:off x="2539681" y="2409269"/>
            <a:ext cx="3264408" cy="2350008"/>
          </a:xfrm>
          <a:prstGeom prst="rect">
            <a:avLst/>
          </a:prstGeom>
          <a:ln>
            <a:noFill/>
          </a:ln>
        </p:spPr>
        <p:txBody>
          <a:bodyPr/>
          <a:lstStyle>
            <a:lvl1pPr marL="0" indent="0">
              <a:spcBef>
                <a:spcPts val="0"/>
              </a:spcBef>
              <a:spcAft>
                <a:spcPts val="600"/>
              </a:spcAft>
              <a:buNone/>
              <a:defRPr sz="1800"/>
            </a:lvl1pPr>
          </a:lstStyle>
          <a:p>
            <a:r>
              <a:rPr lang="en-US" dirty="0"/>
              <a:t>Drag image to placeholder or click icon to add</a:t>
            </a:r>
          </a:p>
        </p:txBody>
      </p:sp>
      <p:sp>
        <p:nvSpPr>
          <p:cNvPr id="24" name="Picture Placeholder 4"/>
          <p:cNvSpPr>
            <a:spLocks noGrp="1"/>
          </p:cNvSpPr>
          <p:nvPr>
            <p:ph type="pic" sz="quarter" idx="20" hasCustomPrompt="1"/>
          </p:nvPr>
        </p:nvSpPr>
        <p:spPr>
          <a:xfrm>
            <a:off x="5854191" y="2409269"/>
            <a:ext cx="3264408" cy="2350008"/>
          </a:xfrm>
          <a:prstGeom prst="rect">
            <a:avLst/>
          </a:prstGeom>
          <a:ln>
            <a:noFill/>
          </a:ln>
        </p:spPr>
        <p:txBody>
          <a:bodyPr/>
          <a:lstStyle>
            <a:lvl1pPr marL="0" indent="0">
              <a:spcBef>
                <a:spcPts val="0"/>
              </a:spcBef>
              <a:spcAft>
                <a:spcPts val="600"/>
              </a:spcAft>
              <a:buNone/>
              <a:defRPr sz="1800"/>
            </a:lvl1pPr>
          </a:lstStyle>
          <a:p>
            <a:r>
              <a:rPr lang="en-US" dirty="0"/>
              <a:t>Drag image to placeholder or click icon to add</a:t>
            </a:r>
          </a:p>
        </p:txBody>
      </p:sp>
      <p:sp>
        <p:nvSpPr>
          <p:cNvPr id="8"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4662623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mall horizontal title &amp; table">
    <p:spTree>
      <p:nvGrpSpPr>
        <p:cNvPr id="1" name=""/>
        <p:cNvGrpSpPr/>
        <p:nvPr/>
      </p:nvGrpSpPr>
      <p:grpSpPr>
        <a:xfrm>
          <a:off x="0" y="0"/>
          <a:ext cx="0" cy="0"/>
          <a:chOff x="0" y="0"/>
          <a:chExt cx="0" cy="0"/>
        </a:xfrm>
      </p:grpSpPr>
      <p:sp>
        <p:nvSpPr>
          <p:cNvPr id="12" name="Text Placeholder 1"/>
          <p:cNvSpPr>
            <a:spLocks noGrp="1"/>
          </p:cNvSpPr>
          <p:nvPr>
            <p:ph type="body" sz="quarter" idx="20" hasCustomPrompt="1"/>
          </p:nvPr>
        </p:nvSpPr>
        <p:spPr>
          <a:xfrm>
            <a:off x="141288" y="68263"/>
            <a:ext cx="8813800" cy="477837"/>
          </a:xfrm>
          <a:prstGeom prst="rect">
            <a:avLst/>
          </a:prstGeom>
          <a:ln>
            <a:noFill/>
          </a:ln>
        </p:spPr>
        <p:txBody>
          <a:bodyPr vert="horz"/>
          <a:lstStyle>
            <a:lvl1pPr marL="0" indent="0" algn="ctr">
              <a:buNone/>
              <a:defRPr sz="2400" baseline="0">
                <a:latin typeface="Gill Sans" charset="0"/>
                <a:ea typeface="Gill Sans" charset="0"/>
                <a:cs typeface="Gill Sans" charset="0"/>
              </a:defRPr>
            </a:lvl1pPr>
          </a:lstStyle>
          <a:p>
            <a:pPr lvl="0"/>
            <a:r>
              <a:rPr lang="en-US" dirty="0"/>
              <a:t>Click to add table title</a:t>
            </a:r>
          </a:p>
        </p:txBody>
      </p:sp>
      <p:sp>
        <p:nvSpPr>
          <p:cNvPr id="5" name="Table Placeholder 1"/>
          <p:cNvSpPr>
            <a:spLocks noGrp="1"/>
          </p:cNvSpPr>
          <p:nvPr>
            <p:ph type="tbl" sz="quarter" idx="19"/>
          </p:nvPr>
        </p:nvSpPr>
        <p:spPr>
          <a:xfrm>
            <a:off x="141287" y="619759"/>
            <a:ext cx="8866185" cy="3309303"/>
          </a:xfrm>
          <a:prstGeom prst="rect">
            <a:avLst/>
          </a:prstGeom>
        </p:spPr>
        <p:txBody>
          <a:bodyPr vert="horz"/>
          <a:lstStyle>
            <a:lvl1pPr marL="0" indent="0">
              <a:spcBef>
                <a:spcPts val="0"/>
              </a:spcBef>
              <a:spcAft>
                <a:spcPts val="600"/>
              </a:spcAft>
              <a:buNone/>
              <a:defRPr sz="2400">
                <a:latin typeface="Gill Sans" charset="0"/>
                <a:ea typeface="Gill Sans" charset="0"/>
                <a:cs typeface="Gill Sans" charset="0"/>
              </a:defRPr>
            </a:lvl1pPr>
          </a:lstStyle>
          <a:p>
            <a:r>
              <a:rPr lang="en-US" dirty="0"/>
              <a:t>Click icon to add table</a:t>
            </a:r>
          </a:p>
        </p:txBody>
      </p:sp>
    </p:spTree>
    <p:custDataLst>
      <p:tags r:id="rId1"/>
    </p:custDataLst>
    <p:extLst>
      <p:ext uri="{BB962C8B-B14F-4D97-AF65-F5344CB8AC3E}">
        <p14:creationId xmlns:p14="http://schemas.microsoft.com/office/powerpoint/2010/main" val="17807152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mall horizontal title &amp; 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400" baseline="0"/>
            </a:lvl1pPr>
          </a:lstStyle>
          <a:p>
            <a:r>
              <a:rPr lang="en-US" dirty="0"/>
              <a:t>Click to add small slide title with chart above</a:t>
            </a:r>
          </a:p>
        </p:txBody>
      </p:sp>
      <p:sp>
        <p:nvSpPr>
          <p:cNvPr id="8" name="Chart Placeholder 1"/>
          <p:cNvSpPr>
            <a:spLocks noGrp="1"/>
          </p:cNvSpPr>
          <p:nvPr>
            <p:ph type="chart" sz="quarter" idx="20"/>
          </p:nvPr>
        </p:nvSpPr>
        <p:spPr>
          <a:xfrm>
            <a:off x="141288" y="68263"/>
            <a:ext cx="8813800" cy="3860800"/>
          </a:xfrm>
          <a:prstGeom prst="rect">
            <a:avLst/>
          </a:prstGeom>
        </p:spPr>
        <p:txBody>
          <a:bodyPr vert="horz"/>
          <a:lstStyle>
            <a:lvl1pPr marL="0" indent="0">
              <a:spcBef>
                <a:spcPts val="0"/>
              </a:spcBef>
              <a:spcAft>
                <a:spcPts val="600"/>
              </a:spcAft>
              <a:buNone/>
              <a:defRPr sz="2400" baseline="0">
                <a:latin typeface="Gill Sans" charset="0"/>
                <a:ea typeface="Gill Sans" charset="0"/>
                <a:cs typeface="Gill Sans" charset="0"/>
              </a:defRPr>
            </a:lvl1pPr>
          </a:lstStyle>
          <a:p>
            <a:r>
              <a:rPr lang="en-US" dirty="0"/>
              <a:t>Click icon to add chart</a:t>
            </a:r>
          </a:p>
        </p:txBody>
      </p:sp>
    </p:spTree>
    <p:custDataLst>
      <p:tags r:id="rId1"/>
    </p:custDataLst>
    <p:extLst>
      <p:ext uri="{BB962C8B-B14F-4D97-AF65-F5344CB8AC3E}">
        <p14:creationId xmlns:p14="http://schemas.microsoft.com/office/powerpoint/2010/main" val="36651055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mall horizontal title &amp; im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400" baseline="0"/>
            </a:lvl1pPr>
          </a:lstStyle>
          <a:p>
            <a:r>
              <a:rPr lang="en-US" dirty="0"/>
              <a:t>Click to add small slide title with image above</a:t>
            </a:r>
          </a:p>
        </p:txBody>
      </p:sp>
      <p:sp>
        <p:nvSpPr>
          <p:cNvPr id="5" name="Picture Placeholder 1"/>
          <p:cNvSpPr>
            <a:spLocks noGrp="1"/>
          </p:cNvSpPr>
          <p:nvPr>
            <p:ph type="pic" sz="quarter" idx="19" hasCustomPrompt="1"/>
          </p:nvPr>
        </p:nvSpPr>
        <p:spPr>
          <a:xfrm>
            <a:off x="0" y="0"/>
            <a:ext cx="9144000" cy="3978805"/>
          </a:xfrm>
          <a:prstGeom prst="rect">
            <a:avLst/>
          </a:prstGeom>
        </p:spPr>
        <p:txBody>
          <a:bodyPr vert="horz"/>
          <a:lstStyle>
            <a:lvl1pPr marL="0" indent="0">
              <a:spcBef>
                <a:spcPts val="0"/>
              </a:spcBef>
              <a:spcAft>
                <a:spcPts val="600"/>
              </a:spcAft>
              <a:buNone/>
              <a:defRPr sz="2400" baseline="0">
                <a:latin typeface="Gill Sans" charset="0"/>
                <a:ea typeface="Gill Sans" charset="0"/>
                <a:cs typeface="Gill Sans" charset="0"/>
              </a:defRPr>
            </a:lvl1pPr>
          </a:lstStyle>
          <a:p>
            <a:r>
              <a:rPr lang="en-US" dirty="0"/>
              <a:t>Click icon to add image or drag and drop image onto this placeholder</a:t>
            </a:r>
          </a:p>
        </p:txBody>
      </p:sp>
    </p:spTree>
    <p:custDataLst>
      <p:tags r:id="rId1"/>
    </p:custDataLst>
    <p:extLst>
      <p:ext uri="{BB962C8B-B14F-4D97-AF65-F5344CB8AC3E}">
        <p14:creationId xmlns:p14="http://schemas.microsoft.com/office/powerpoint/2010/main" val="27509445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mall horizontal title &amp; 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1604" y="4021455"/>
            <a:ext cx="8812912" cy="459105"/>
          </a:xfrm>
        </p:spPr>
        <p:txBody>
          <a:bodyPr>
            <a:normAutofit/>
          </a:bodyPr>
          <a:lstStyle>
            <a:lvl1pPr>
              <a:defRPr sz="2400"/>
            </a:lvl1pPr>
          </a:lstStyle>
          <a:p>
            <a:r>
              <a:rPr lang="en-US" dirty="0"/>
              <a:t>Click to add small slide title with quote above</a:t>
            </a:r>
          </a:p>
        </p:txBody>
      </p:sp>
      <p:sp>
        <p:nvSpPr>
          <p:cNvPr id="8" name="Text Placeholder 1"/>
          <p:cNvSpPr>
            <a:spLocks noGrp="1"/>
          </p:cNvSpPr>
          <p:nvPr>
            <p:ph type="body" sz="quarter" idx="10" hasCustomPrompt="1"/>
          </p:nvPr>
        </p:nvSpPr>
        <p:spPr>
          <a:xfrm>
            <a:off x="153034" y="153035"/>
            <a:ext cx="8869680" cy="3697288"/>
          </a:xfrm>
          <a:prstGeom prst="rect">
            <a:avLst/>
          </a:prstGeom>
          <a:ln>
            <a:noFill/>
            <a:prstDash val="sysDash"/>
          </a:ln>
        </p:spPr>
        <p:txBody>
          <a:bodyPr vert="horz" anchor="ctr"/>
          <a:lstStyle>
            <a:lvl1pPr marL="0" indent="0">
              <a:spcBef>
                <a:spcPts val="0"/>
              </a:spcBef>
              <a:buNone/>
              <a:defRPr sz="2400">
                <a:latin typeface="Gill Sans" charset="0"/>
                <a:ea typeface="Gill Sans" charset="0"/>
                <a:cs typeface="Gill Sans"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add quote</a:t>
            </a:r>
          </a:p>
        </p:txBody>
      </p:sp>
    </p:spTree>
    <p:custDataLst>
      <p:tags r:id="rId1"/>
    </p:custDataLst>
    <p:extLst>
      <p:ext uri="{BB962C8B-B14F-4D97-AF65-F5344CB8AC3E}">
        <p14:creationId xmlns:p14="http://schemas.microsoft.com/office/powerpoint/2010/main" val="12007768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DoNotUse-LastModifiedNotice">
    <p:bg>
      <p:bgPr>
        <a:solidFill>
          <a:srgbClr val="154780"/>
        </a:solidFill>
        <a:effectLst/>
      </p:bgPr>
    </p:bg>
    <p:spTree>
      <p:nvGrpSpPr>
        <p:cNvPr id="1" name=""/>
        <p:cNvGrpSpPr/>
        <p:nvPr/>
      </p:nvGrpSpPr>
      <p:grpSpPr>
        <a:xfrm>
          <a:off x="0" y="0"/>
          <a:ext cx="0" cy="0"/>
          <a:chOff x="0" y="0"/>
          <a:chExt cx="0" cy="0"/>
        </a:xfrm>
      </p:grpSpPr>
      <p:pic>
        <p:nvPicPr>
          <p:cNvPr id="7" name="Picture 6" descr="JHU logo with text: Johns Hopkins University"/>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1208"/>
            <a:ext cx="2676957" cy="1624392"/>
          </a:xfrm>
          <a:prstGeom prst="rect">
            <a:avLst/>
          </a:prstGeom>
        </p:spPr>
      </p:pic>
      <p:pic>
        <p:nvPicPr>
          <p:cNvPr id="8" name="Picture 7" descr="Watermark of Johns Hopkins University shield logo."/>
          <p:cNvPicPr>
            <a:picLocks noChangeAspect="1"/>
          </p:cNvPicPr>
          <p:nvPr userDrawn="1"/>
        </p:nvPicPr>
        <p:blipFill>
          <a:blip r:embed="rId4"/>
          <a:stretch>
            <a:fillRect/>
          </a:stretch>
        </p:blipFill>
        <p:spPr>
          <a:xfrm>
            <a:off x="4885087" y="146879"/>
            <a:ext cx="5394098" cy="5827201"/>
          </a:xfrm>
          <a:prstGeom prst="rect">
            <a:avLst/>
          </a:prstGeom>
        </p:spPr>
      </p:pic>
      <p:sp>
        <p:nvSpPr>
          <p:cNvPr id="2" name="TextBox 1"/>
          <p:cNvSpPr txBox="1"/>
          <p:nvPr userDrawn="1"/>
        </p:nvSpPr>
        <p:spPr>
          <a:xfrm>
            <a:off x="1616149" y="1353371"/>
            <a:ext cx="6216502" cy="2400657"/>
          </a:xfrm>
          <a:prstGeom prst="rect">
            <a:avLst/>
          </a:prstGeom>
          <a:noFill/>
        </p:spPr>
        <p:txBody>
          <a:bodyPr wrap="square" rtlCol="0">
            <a:spAutoFit/>
          </a:bodyPr>
          <a:lstStyle/>
          <a:p>
            <a:pPr algn="ctr"/>
            <a:r>
              <a:rPr lang="en-US" sz="3200" dirty="0">
                <a:solidFill>
                  <a:schemeClr val="bg1"/>
                </a:solidFill>
              </a:rPr>
              <a:t>THIS LAYOUT IS FOR NOTICE ONLY</a:t>
            </a:r>
          </a:p>
          <a:p>
            <a:pPr algn="ctr"/>
            <a:r>
              <a:rPr lang="en-US" sz="2000" dirty="0">
                <a:solidFill>
                  <a:schemeClr val="bg1"/>
                </a:solidFill>
              </a:rPr>
              <a:t>and is not intended to be used in a presentation.</a:t>
            </a:r>
          </a:p>
          <a:p>
            <a:pPr algn="ctr"/>
            <a:br>
              <a:rPr lang="en-US" sz="1400" dirty="0">
                <a:solidFill>
                  <a:schemeClr val="bg1"/>
                </a:solidFill>
              </a:rPr>
            </a:br>
            <a:r>
              <a:rPr lang="en-US" sz="1400" dirty="0">
                <a:solidFill>
                  <a:schemeClr val="bg1"/>
                </a:solidFill>
              </a:rPr>
              <a:t>This</a:t>
            </a:r>
            <a:r>
              <a:rPr lang="en-US" sz="1400" baseline="0" dirty="0">
                <a:solidFill>
                  <a:schemeClr val="bg1"/>
                </a:solidFill>
              </a:rPr>
              <a:t> PowerPoint Template was developed by</a:t>
            </a:r>
            <a:br>
              <a:rPr lang="en-US" sz="1400" baseline="0" dirty="0">
                <a:solidFill>
                  <a:schemeClr val="bg1"/>
                </a:solidFill>
              </a:rPr>
            </a:br>
            <a:r>
              <a:rPr lang="en-US" sz="1400" i="1" baseline="0" dirty="0">
                <a:solidFill>
                  <a:schemeClr val="bg1"/>
                </a:solidFill>
              </a:rPr>
              <a:t>The Center for Teaching and Learning (CTL)</a:t>
            </a:r>
            <a:br>
              <a:rPr lang="en-US" sz="1400" i="1" baseline="0" dirty="0">
                <a:solidFill>
                  <a:schemeClr val="bg1"/>
                </a:solidFill>
              </a:rPr>
            </a:br>
            <a:r>
              <a:rPr lang="en-US" sz="1400" i="1" baseline="0" dirty="0">
                <a:solidFill>
                  <a:schemeClr val="bg1"/>
                </a:solidFill>
              </a:rPr>
              <a:t>Johns Hopkins Bloomberg School of Public Health </a:t>
            </a:r>
          </a:p>
          <a:p>
            <a:pPr algn="ctr"/>
            <a:r>
              <a:rPr lang="en-US" sz="1400" i="0" baseline="0" dirty="0">
                <a:solidFill>
                  <a:schemeClr val="bg1"/>
                </a:solidFill>
              </a:rPr>
              <a:t>and modified by </a:t>
            </a:r>
          </a:p>
          <a:p>
            <a:pPr algn="ctr"/>
            <a:r>
              <a:rPr lang="en-US" sz="1400" i="1" baseline="0" dirty="0">
                <a:solidFill>
                  <a:schemeClr val="bg1"/>
                </a:solidFill>
              </a:rPr>
              <a:t>The Instructional Design and Technologies Team </a:t>
            </a:r>
          </a:p>
          <a:p>
            <a:pPr algn="ctr"/>
            <a:r>
              <a:rPr lang="en-US" sz="1400" i="1" baseline="0" dirty="0">
                <a:solidFill>
                  <a:schemeClr val="bg1"/>
                </a:solidFill>
              </a:rPr>
              <a:t>Johns Hopkins University School of Nursing</a:t>
            </a:r>
            <a:r>
              <a:rPr lang="en-US" sz="1400" i="0" baseline="0" dirty="0">
                <a:solidFill>
                  <a:schemeClr val="bg1"/>
                </a:solidFill>
              </a:rPr>
              <a:t>.</a:t>
            </a:r>
            <a:endParaRPr lang="en-US" sz="1400" i="1" dirty="0">
              <a:solidFill>
                <a:schemeClr val="bg1"/>
              </a:solidFill>
            </a:endParaRPr>
          </a:p>
        </p:txBody>
      </p:sp>
      <p:sp>
        <p:nvSpPr>
          <p:cNvPr id="3" name="TextBox 2"/>
          <p:cNvSpPr txBox="1"/>
          <p:nvPr userDrawn="1"/>
        </p:nvSpPr>
        <p:spPr>
          <a:xfrm>
            <a:off x="5348177" y="3963212"/>
            <a:ext cx="2782685" cy="369332"/>
          </a:xfrm>
          <a:prstGeom prst="rect">
            <a:avLst/>
          </a:prstGeom>
          <a:noFill/>
        </p:spPr>
        <p:txBody>
          <a:bodyPr wrap="none" rtlCol="0">
            <a:spAutoFit/>
          </a:bodyPr>
          <a:lstStyle/>
          <a:p>
            <a:r>
              <a:rPr lang="en-US" dirty="0">
                <a:solidFill>
                  <a:schemeClr val="bg1"/>
                </a:solidFill>
              </a:rPr>
              <a:t>Last</a:t>
            </a:r>
            <a:r>
              <a:rPr lang="en-US" baseline="0" dirty="0">
                <a:solidFill>
                  <a:schemeClr val="bg1"/>
                </a:solidFill>
              </a:rPr>
              <a:t> modified: 16 May 2017</a:t>
            </a:r>
            <a:endParaRPr lang="en-US" dirty="0">
              <a:solidFill>
                <a:schemeClr val="bg1"/>
              </a:solidFill>
            </a:endParaRPr>
          </a:p>
        </p:txBody>
      </p:sp>
      <p:cxnSp>
        <p:nvCxnSpPr>
          <p:cNvPr id="10" name="Straight Connector 1"/>
          <p:cNvCxnSpPr>
            <a:cxnSpLocks noChangeShapeType="1"/>
          </p:cNvCxnSpPr>
          <p:nvPr userDrawn="1"/>
        </p:nvCxnSpPr>
        <p:spPr bwMode="auto">
          <a:xfrm>
            <a:off x="256682" y="3754214"/>
            <a:ext cx="4910138" cy="1588"/>
          </a:xfrm>
          <a:prstGeom prst="line">
            <a:avLst/>
          </a:prstGeom>
          <a:noFill/>
          <a:ln w="9525">
            <a:solidFill>
              <a:srgbClr val="FFFFFF"/>
            </a:solidFill>
            <a:round/>
            <a:headEnd type="none" w="sm" len="sm"/>
            <a:tailEnd type="none" w="sm" len="sm"/>
          </a:ln>
        </p:spPr>
      </p:cxnSp>
    </p:spTree>
    <p:custDataLst>
      <p:tags r:id="rId1"/>
    </p:custDataLst>
    <p:extLst>
      <p:ext uri="{BB962C8B-B14F-4D97-AF65-F5344CB8AC3E}">
        <p14:creationId xmlns:p14="http://schemas.microsoft.com/office/powerpoint/2010/main" val="622845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3965082" y="3233102"/>
            <a:ext cx="4886325" cy="1293177"/>
          </a:xfrm>
        </p:spPr>
        <p:txBody>
          <a:bodyPr anchor="t">
            <a:normAutofit/>
          </a:bodyPr>
          <a:lstStyle>
            <a:lvl1pPr algn="r">
              <a:defRPr sz="2000">
                <a:solidFill>
                  <a:srgbClr val="7E7E7C"/>
                </a:solidFill>
              </a:defRPr>
            </a:lvl1pPr>
          </a:lstStyle>
          <a:p>
            <a:r>
              <a:rPr lang="en-US" dirty="0"/>
              <a:t>Click to add section title</a:t>
            </a:r>
          </a:p>
        </p:txBody>
      </p:sp>
      <p:cxnSp>
        <p:nvCxnSpPr>
          <p:cNvPr id="10" name="Straight Connector 1"/>
          <p:cNvCxnSpPr>
            <a:cxnSpLocks noChangeShapeType="1"/>
          </p:cNvCxnSpPr>
          <p:nvPr userDrawn="1"/>
        </p:nvCxnSpPr>
        <p:spPr bwMode="auto">
          <a:xfrm>
            <a:off x="3965082" y="3140075"/>
            <a:ext cx="4910138" cy="1588"/>
          </a:xfrm>
          <a:prstGeom prst="line">
            <a:avLst/>
          </a:prstGeom>
          <a:noFill/>
          <a:ln w="9525">
            <a:solidFill>
              <a:srgbClr val="154780"/>
            </a:solidFill>
            <a:round/>
            <a:headEnd type="none" w="sm" len="sm"/>
            <a:tailEnd type="none" w="sm" len="sm"/>
          </a:ln>
        </p:spPr>
      </p:cxnSp>
      <p:pic>
        <p:nvPicPr>
          <p:cNvPr id="12" name="Picture 11" descr="Johns Hopkins University shield logo."/>
          <p:cNvPicPr>
            <a:picLocks noChangeAspect="1"/>
          </p:cNvPicPr>
          <p:nvPr userDrawn="1"/>
        </p:nvPicPr>
        <p:blipFill>
          <a:blip r:embed="rId3">
            <a:alphaModFix amt="22000"/>
            <a:extLst>
              <a:ext uri="{28A0092B-C50C-407E-A947-70E740481C1C}">
                <a14:useLocalDpi xmlns:a14="http://schemas.microsoft.com/office/drawing/2010/main" val="0"/>
              </a:ext>
            </a:extLst>
          </a:blip>
          <a:stretch>
            <a:fillRect/>
          </a:stretch>
        </p:blipFill>
        <p:spPr>
          <a:xfrm>
            <a:off x="-971234" y="316244"/>
            <a:ext cx="4819783" cy="5143500"/>
          </a:xfrm>
          <a:prstGeom prst="rect">
            <a:avLst/>
          </a:prstGeom>
        </p:spPr>
      </p:pic>
    </p:spTree>
    <p:custDataLst>
      <p:tags r:id="rId1"/>
    </p:custDataLst>
    <p:extLst>
      <p:ext uri="{BB962C8B-B14F-4D97-AF65-F5344CB8AC3E}">
        <p14:creationId xmlns:p14="http://schemas.microsoft.com/office/powerpoint/2010/main" val="1914662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 for slide with bullets</a:t>
            </a:r>
          </a:p>
        </p:txBody>
      </p:sp>
      <p:sp>
        <p:nvSpPr>
          <p:cNvPr id="3" name="Content Placeholder 1"/>
          <p:cNvSpPr>
            <a:spLocks noGrp="1"/>
          </p:cNvSpPr>
          <p:nvPr>
            <p:ph idx="1" hasCustomPrompt="1"/>
          </p:nvPr>
        </p:nvSpPr>
        <p:spPr>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7E7E7C"/>
                </a:solidFill>
                <a:latin typeface="Gill Sans" charset="0"/>
                <a:ea typeface="Gill Sans" charset="0"/>
                <a:cs typeface="Gill Sans" charset="0"/>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ustDataLst>
      <p:tags r:id="rId1"/>
    </p:custDataLst>
    <p:extLst>
      <p:ext uri="{BB962C8B-B14F-4D97-AF65-F5344CB8AC3E}">
        <p14:creationId xmlns:p14="http://schemas.microsoft.com/office/powerpoint/2010/main" val="152436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Bullets &amp; Wide Im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 for slide with bullets &amp; wide image/content</a:t>
            </a:r>
          </a:p>
        </p:txBody>
      </p:sp>
      <p:sp>
        <p:nvSpPr>
          <p:cNvPr id="3" name="Content Placeholder 1"/>
          <p:cNvSpPr>
            <a:spLocks noGrp="1"/>
          </p:cNvSpPr>
          <p:nvPr>
            <p:ph idx="1" hasCustomPrompt="1"/>
          </p:nvPr>
        </p:nvSpPr>
        <p:spPr>
          <a:xfrm>
            <a:off x="149313" y="1200151"/>
            <a:ext cx="8858161" cy="166496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Content Placeholder 2"/>
          <p:cNvSpPr>
            <a:spLocks noGrp="1"/>
          </p:cNvSpPr>
          <p:nvPr>
            <p:ph idx="12" hasCustomPrompt="1"/>
          </p:nvPr>
        </p:nvSpPr>
        <p:spPr>
          <a:xfrm>
            <a:off x="149312" y="2926081"/>
            <a:ext cx="8858161" cy="166496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7E7E7C"/>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ustDataLst>
      <p:tags r:id="rId1"/>
    </p:custDataLst>
    <p:extLst>
      <p:ext uri="{BB962C8B-B14F-4D97-AF65-F5344CB8AC3E}">
        <p14:creationId xmlns:p14="http://schemas.microsoft.com/office/powerpoint/2010/main" val="1400517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content">
    <p:bg>
      <p:bgPr>
        <a:solidFill>
          <a:srgbClr val="FCFCFC"/>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 for slide with two columns of content</a:t>
            </a:r>
          </a:p>
        </p:txBody>
      </p:sp>
      <p:sp>
        <p:nvSpPr>
          <p:cNvPr id="8" name="Content Placeholder 1"/>
          <p:cNvSpPr>
            <a:spLocks noGrp="1"/>
          </p:cNvSpPr>
          <p:nvPr>
            <p:ph idx="13" hasCustomPrompt="1"/>
          </p:nvPr>
        </p:nvSpPr>
        <p:spPr>
          <a:xfrm>
            <a:off x="149314" y="1200151"/>
            <a:ext cx="4391514" cy="3394472"/>
          </a:xfrm>
          <a:ln>
            <a:noFill/>
          </a:ln>
        </p:spPr>
        <p:txBody>
          <a:bodyPr/>
          <a:lstStyle>
            <a:lvl1pPr marL="288925" indent="-288925">
              <a:buSzPct val="100000"/>
              <a:buFontTx/>
              <a:buChar char="►"/>
              <a:defRPr baseline="0"/>
            </a:lvl1pPr>
            <a:lvl2pPr marL="573088" indent="-231775">
              <a:buFont typeface="Arial" panose="020B0604020202020204" pitchFamily="34" charset="0"/>
              <a:buChar char="•"/>
              <a:defRPr/>
            </a:lvl2pPr>
            <a:lvl3pPr marL="808038" indent="-234950">
              <a:buSzPct val="10000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2" hasCustomPrompt="1"/>
          </p:nvPr>
        </p:nvSpPr>
        <p:spPr>
          <a:xfrm>
            <a:off x="4615266" y="1201422"/>
            <a:ext cx="4392207" cy="3394472"/>
          </a:xfrm>
          <a:prstGeom prst="rect">
            <a:avLst/>
          </a:prstGeom>
          <a:ln>
            <a:noFill/>
          </a:ln>
        </p:spPr>
        <p:txBody>
          <a:bodyPr vert="horz" lIns="91440" tIns="45720" rIns="91440" bIns="45720" rtlCol="0">
            <a:noAutofit/>
          </a:bodyPr>
          <a:lstStyle>
            <a:lvl1pPr marL="288925" indent="-288925">
              <a:buFont typeface="Arial" panose="020B0604020202020204" pitchFamily="34" charset="0"/>
              <a:buChar char="►"/>
              <a:defRPr lang="en-US" sz="2400" kern="1200" baseline="0" dirty="0" smtClean="0">
                <a:solidFill>
                  <a:schemeClr val="tx1"/>
                </a:solidFill>
                <a:latin typeface="Gill Sans"/>
                <a:ea typeface="+mn-ea"/>
                <a:cs typeface="+mn-cs"/>
              </a:defRPr>
            </a:lvl1pPr>
            <a:lvl2pPr marL="568325" indent="-284163">
              <a:buFont typeface="Arial" panose="020B0604020202020204" pitchFamily="34" charset="0"/>
              <a:buChar char="•"/>
              <a:defRPr>
                <a:latin typeface="Gill Sans"/>
              </a:defRPr>
            </a:lvl2pPr>
            <a:lvl3pPr marL="798513" indent="-230188">
              <a:buFont typeface="Calibri" panose="020F0502020204030204" pitchFamily="34" charset="0"/>
              <a:buChar char="̶"/>
              <a:defRPr>
                <a:latin typeface="Gill Sans"/>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ustDataLst>
      <p:tags r:id="rId1"/>
    </p:custDataLst>
    <p:extLst>
      <p:ext uri="{BB962C8B-B14F-4D97-AF65-F5344CB8AC3E}">
        <p14:creationId xmlns:p14="http://schemas.microsoft.com/office/powerpoint/2010/main" val="249574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bullets &amp; 1 pho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 for slide with bullets &amp; image</a:t>
            </a:r>
          </a:p>
        </p:txBody>
      </p:sp>
      <p:sp>
        <p:nvSpPr>
          <p:cNvPr id="3" name="Content Placeholder 1"/>
          <p:cNvSpPr>
            <a:spLocks noGrp="1"/>
          </p:cNvSpPr>
          <p:nvPr>
            <p:ph idx="1" hasCustomPrompt="1"/>
          </p:nvPr>
        </p:nvSpPr>
        <p:spPr>
          <a:xfrm>
            <a:off x="149313" y="1200151"/>
            <a:ext cx="4991647" cy="3394472"/>
          </a:xfrm>
          <a:ln>
            <a:noFill/>
          </a:ln>
        </p:spPr>
        <p:txBody>
          <a:bodyPr/>
          <a:lstStyle>
            <a:lvl1pPr marL="288925" indent="-288925">
              <a:buFont typeface="Arial" panose="020B0604020202020204" pitchFamily="34" charset="0"/>
              <a:buChar char="►"/>
              <a:defRPr lang="en-US" sz="2400" kern="1200" baseline="0" dirty="0" smtClean="0">
                <a:solidFill>
                  <a:schemeClr val="tx1"/>
                </a:solidFill>
                <a:latin typeface="Gill Sans" charset="0"/>
                <a:ea typeface="Gill Sans" charset="0"/>
                <a:cs typeface="Gill Sans" charset="0"/>
              </a:defRPr>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Picture Placeholder 1"/>
          <p:cNvSpPr>
            <a:spLocks noGrp="1"/>
          </p:cNvSpPr>
          <p:nvPr>
            <p:ph type="pic" sz="quarter" idx="13"/>
          </p:nvPr>
        </p:nvSpPr>
        <p:spPr>
          <a:xfrm>
            <a:off x="5222875" y="1200151"/>
            <a:ext cx="3784600" cy="3394472"/>
          </a:xfrm>
          <a:ln>
            <a:noFill/>
          </a:ln>
        </p:spPr>
        <p:txBody>
          <a:bodyPr/>
          <a:lstStyle>
            <a:lvl1pPr marL="0" indent="0">
              <a:buNone/>
              <a:defRPr/>
            </a:lvl1pPr>
          </a:lstStyle>
          <a:p>
            <a:r>
              <a:rPr lang="en-US" dirty="0"/>
              <a:t>Drag picture to placeholder or click icon to add</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ustDataLst>
      <p:tags r:id="rId1"/>
    </p:custDataLst>
    <p:extLst>
      <p:ext uri="{BB962C8B-B14F-4D97-AF65-F5344CB8AC3E}">
        <p14:creationId xmlns:p14="http://schemas.microsoft.com/office/powerpoint/2010/main" val="1935650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bullets &amp; 2 photo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9313" y="53975"/>
            <a:ext cx="8858161" cy="857250"/>
          </a:xfrm>
        </p:spPr>
        <p:txBody>
          <a:bodyPr/>
          <a:lstStyle/>
          <a:p>
            <a:r>
              <a:rPr lang="en-US" dirty="0"/>
              <a:t>Click to add slide title for slide with bullets and two images</a:t>
            </a:r>
          </a:p>
        </p:txBody>
      </p:sp>
      <p:sp>
        <p:nvSpPr>
          <p:cNvPr id="10" name="Content Placeholder 1"/>
          <p:cNvSpPr>
            <a:spLocks noGrp="1"/>
          </p:cNvSpPr>
          <p:nvPr>
            <p:ph idx="15" hasCustomPrompt="1"/>
          </p:nvPr>
        </p:nvSpPr>
        <p:spPr>
          <a:xfrm>
            <a:off x="149313" y="1200151"/>
            <a:ext cx="2512607" cy="3394472"/>
          </a:xfrm>
          <a:ln>
            <a:noFill/>
          </a:ln>
        </p:spPr>
        <p:txBody>
          <a:bodyPr/>
          <a:lstStyle>
            <a:lvl1pPr marL="288925" indent="-288925">
              <a:buFont typeface="Arial" panose="020B0604020202020204" pitchFamily="34" charset="0"/>
              <a:buChar char="►"/>
              <a:defRPr lang="en-US" sz="2400" kern="1200" baseline="0" dirty="0" smtClean="0">
                <a:solidFill>
                  <a:schemeClr val="tx1"/>
                </a:solidFill>
                <a:latin typeface="Gill Sans" charset="0"/>
                <a:ea typeface="Gill Sans" charset="0"/>
                <a:cs typeface="Gill Sans" charset="0"/>
              </a:defRPr>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8" name="Picture Placeholder 1"/>
          <p:cNvSpPr>
            <a:spLocks noGrp="1"/>
          </p:cNvSpPr>
          <p:nvPr>
            <p:ph type="pic" sz="quarter" idx="14" hasCustomPrompt="1"/>
          </p:nvPr>
        </p:nvSpPr>
        <p:spPr>
          <a:xfrm>
            <a:off x="2782020" y="1200151"/>
            <a:ext cx="3055533" cy="3394075"/>
          </a:xfrm>
          <a:ln>
            <a:noFill/>
          </a:ln>
        </p:spPr>
        <p:txBody>
          <a:bodyPr/>
          <a:lstStyle>
            <a:lvl1pPr marL="0" indent="0">
              <a:buNone/>
              <a:defRPr/>
            </a:lvl1pPr>
          </a:lstStyle>
          <a:p>
            <a:r>
              <a:rPr lang="en-US" dirty="0"/>
              <a:t>Click icon to add image or drag and drop image to placeholder</a:t>
            </a:r>
          </a:p>
        </p:txBody>
      </p:sp>
      <p:sp>
        <p:nvSpPr>
          <p:cNvPr id="7" name="Picture Placeholder 2"/>
          <p:cNvSpPr>
            <a:spLocks noGrp="1"/>
          </p:cNvSpPr>
          <p:nvPr>
            <p:ph type="pic" sz="quarter" idx="13" hasCustomPrompt="1"/>
          </p:nvPr>
        </p:nvSpPr>
        <p:spPr>
          <a:xfrm>
            <a:off x="5951940" y="1200151"/>
            <a:ext cx="3055533" cy="3394075"/>
          </a:xfrm>
          <a:ln>
            <a:noFill/>
          </a:ln>
        </p:spPr>
        <p:txBody>
          <a:bodyPr/>
          <a:lstStyle>
            <a:lvl1pPr marL="0" marR="0" indent="0" algn="l" defTabSz="457200" rtl="0" eaLnBrk="1" fontAlgn="auto" latinLnBrk="0" hangingPunct="1">
              <a:lnSpc>
                <a:spcPct val="100000"/>
              </a:lnSpc>
              <a:spcBef>
                <a:spcPts val="0"/>
              </a:spcBef>
              <a:spcAft>
                <a:spcPts val="600"/>
              </a:spcAft>
              <a:buClr>
                <a:srgbClr val="154780"/>
              </a:buClr>
              <a:buSzPct val="100000"/>
              <a:buFont typeface="Lucida Grande"/>
              <a:buNone/>
              <a:tabLst/>
              <a:defRPr/>
            </a:lvl1pPr>
          </a:lstStyle>
          <a:p>
            <a:r>
              <a:rPr lang="en-US" dirty="0"/>
              <a:t>Click icon to add image or drag and drop image to placeholder</a:t>
            </a:r>
          </a:p>
        </p:txBody>
      </p:sp>
      <p:sp>
        <p:nvSpPr>
          <p:cNvPr id="9"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ustDataLst>
      <p:tags r:id="rId1"/>
    </p:custDataLst>
    <p:extLst>
      <p:ext uri="{BB962C8B-B14F-4D97-AF65-F5344CB8AC3E}">
        <p14:creationId xmlns:p14="http://schemas.microsoft.com/office/powerpoint/2010/main" val="72057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abl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slide title for slide with table/content</a:t>
            </a:r>
          </a:p>
        </p:txBody>
      </p:sp>
      <p:sp>
        <p:nvSpPr>
          <p:cNvPr id="7" name="Text Placeholder 1"/>
          <p:cNvSpPr>
            <a:spLocks noGrp="1"/>
          </p:cNvSpPr>
          <p:nvPr>
            <p:ph type="body" sz="quarter" idx="14" hasCustomPrompt="1"/>
          </p:nvPr>
        </p:nvSpPr>
        <p:spPr>
          <a:xfrm>
            <a:off x="149225" y="1078230"/>
            <a:ext cx="8858250" cy="384175"/>
          </a:xfrm>
          <a:ln>
            <a:noFill/>
          </a:ln>
        </p:spPr>
        <p:txBody>
          <a:bodyPr/>
          <a:lstStyle>
            <a:lvl1pPr marL="0" indent="0" algn="ctr">
              <a:buNone/>
              <a:defRPr baseline="0"/>
            </a:lvl1pPr>
          </a:lstStyle>
          <a:p>
            <a:pPr lvl="0"/>
            <a:r>
              <a:rPr lang="en-US" dirty="0"/>
              <a:t>Click to add table title</a:t>
            </a:r>
          </a:p>
        </p:txBody>
      </p:sp>
      <p:sp>
        <p:nvSpPr>
          <p:cNvPr id="12" name="Content Placeholder 1"/>
          <p:cNvSpPr>
            <a:spLocks noGrp="1"/>
          </p:cNvSpPr>
          <p:nvPr>
            <p:ph sz="quarter" idx="16" hasCustomPrompt="1"/>
          </p:nvPr>
        </p:nvSpPr>
        <p:spPr>
          <a:xfrm>
            <a:off x="149225" y="1533525"/>
            <a:ext cx="8858250" cy="2978150"/>
          </a:xfrm>
          <a:ln>
            <a:noFill/>
          </a:ln>
        </p:spPr>
        <p:txBody>
          <a:bodyPr/>
          <a:lstStyle>
            <a:lvl1pPr marL="0" indent="0">
              <a:buNone/>
              <a:defRPr/>
            </a:lvl1pPr>
          </a:lstStyle>
          <a:p>
            <a:pPr lvl="0"/>
            <a:r>
              <a:rPr lang="en-US" dirty="0"/>
              <a:t>Click to add content</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420772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23.xml"/><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34.xml"/><Relationship Id="rId3" Type="http://schemas.openxmlformats.org/officeDocument/2006/relationships/slideLayout" Target="../slideLayouts/slideLayout27.xml"/><Relationship Id="rId7" Type="http://schemas.openxmlformats.org/officeDocument/2006/relationships/tags" Target="../tags/tag3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theme" Target="../theme/theme3.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Group 10" descr="Slide title background graphic."/>
          <p:cNvGrpSpPr/>
          <p:nvPr userDrawn="1"/>
        </p:nvGrpSpPr>
        <p:grpSpPr>
          <a:xfrm>
            <a:off x="-2316" y="0"/>
            <a:ext cx="8947959" cy="965201"/>
            <a:chOff x="6393" y="0"/>
            <a:chExt cx="8947959" cy="965201"/>
          </a:xfrm>
        </p:grpSpPr>
        <p:sp>
          <p:nvSpPr>
            <p:cNvPr id="5" name="Delay 4"/>
            <p:cNvSpPr/>
            <p:nvPr userDrawn="1"/>
          </p:nvSpPr>
          <p:spPr>
            <a:xfrm>
              <a:off x="7935685" y="1"/>
              <a:ext cx="1018667" cy="965200"/>
            </a:xfrm>
            <a:prstGeom prst="flowChartDelay">
              <a:avLst/>
            </a:prstGeom>
            <a:solidFill>
              <a:srgbClr val="1547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a:spLocks noChangeArrowheads="1"/>
            </p:cNvSpPr>
            <p:nvPr>
              <p:custDataLst>
                <p:tags r:id="rId21"/>
              </p:custDataLst>
            </p:nvPr>
          </p:nvSpPr>
          <p:spPr bwMode="auto">
            <a:xfrm>
              <a:off x="6393" y="0"/>
              <a:ext cx="8190550" cy="965200"/>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grpSp>
      <p:sp>
        <p:nvSpPr>
          <p:cNvPr id="2" name="Title Placeholder 1"/>
          <p:cNvSpPr>
            <a:spLocks noGrp="1"/>
          </p:cNvSpPr>
          <p:nvPr userDrawn="1">
            <p:ph type="title"/>
          </p:nvPr>
        </p:nvSpPr>
        <p:spPr>
          <a:xfrm>
            <a:off x="149314" y="53975"/>
            <a:ext cx="8303806"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userDrawn="1">
            <p:ph type="body" idx="1"/>
          </p:nvPr>
        </p:nvSpPr>
        <p:spPr>
          <a:xfrm>
            <a:off x="149313" y="1200151"/>
            <a:ext cx="8858161" cy="3394472"/>
          </a:xfrm>
          <a:prstGeom prst="rect">
            <a:avLst/>
          </a:prstGeom>
          <a:ln>
            <a:noFill/>
          </a:ln>
        </p:spPr>
        <p:txBody>
          <a:bodyPr vert="horz" lIns="91440" tIns="45720" rIns="91440" bIns="45720" rtlCol="0">
            <a:noAutofit/>
          </a:bodyPr>
          <a:lstStyle/>
          <a:p>
            <a:pPr lvl="0"/>
            <a:r>
              <a:rPr lang="en-US" dirty="0"/>
              <a:t>Click to add first-level bullet</a:t>
            </a:r>
          </a:p>
          <a:p>
            <a:pPr lvl="1"/>
            <a:r>
              <a:rPr lang="en-US" dirty="0"/>
              <a:t>Second level</a:t>
            </a:r>
          </a:p>
          <a:p>
            <a:pPr lvl="2"/>
            <a:r>
              <a:rPr lang="en-US" dirty="0"/>
              <a:t>Third level</a:t>
            </a:r>
          </a:p>
        </p:txBody>
      </p:sp>
    </p:spTree>
    <p:custDataLst>
      <p:tags r:id="rId20"/>
    </p:custDataLst>
    <p:extLst>
      <p:ext uri="{BB962C8B-B14F-4D97-AF65-F5344CB8AC3E}">
        <p14:creationId xmlns:p14="http://schemas.microsoft.com/office/powerpoint/2010/main" val="2402195195"/>
      </p:ext>
    </p:extLst>
  </p:cSld>
  <p:clrMap bg1="lt1" tx1="dk1" bg2="lt2" tx2="dk2" accent1="accent1" accent2="accent2" accent3="accent3" accent4="accent4" accent5="accent5" accent6="accent6" hlink="hlink" folHlink="folHlink"/>
  <p:sldLayoutIdLst>
    <p:sldLayoutId id="2147483660" r:id="rId1"/>
    <p:sldLayoutId id="2147483678" r:id="rId2"/>
    <p:sldLayoutId id="2147483661" r:id="rId3"/>
    <p:sldLayoutId id="2147483650" r:id="rId4"/>
    <p:sldLayoutId id="2147483710" r:id="rId5"/>
    <p:sldLayoutId id="2147483708" r:id="rId6"/>
    <p:sldLayoutId id="2147483709" r:id="rId7"/>
    <p:sldLayoutId id="2147483676" r:id="rId8"/>
    <p:sldLayoutId id="2147483704" r:id="rId9"/>
    <p:sldLayoutId id="2147483703" r:id="rId10"/>
    <p:sldLayoutId id="2147483670" r:id="rId11"/>
    <p:sldLayoutId id="2147483662" r:id="rId12"/>
    <p:sldLayoutId id="2147483663" r:id="rId13"/>
    <p:sldLayoutId id="2147483668" r:id="rId14"/>
    <p:sldLayoutId id="2147483677" r:id="rId15"/>
    <p:sldLayoutId id="2147483707" r:id="rId16"/>
    <p:sldLayoutId id="2147483706" r:id="rId17"/>
    <p:sldLayoutId id="2147483673" r:id="rId18"/>
  </p:sldLayoutIdLst>
  <p:hf hdr="0" ftr="0" dt="0"/>
  <p:txStyles>
    <p:titleStyle>
      <a:lvl1pPr algn="l" defTabSz="457200" rtl="0" eaLnBrk="1" latinLnBrk="0" hangingPunct="1">
        <a:spcBef>
          <a:spcPct val="0"/>
        </a:spcBef>
        <a:buNone/>
        <a:defRPr sz="2800" kern="1200">
          <a:solidFill>
            <a:schemeClr val="bg1"/>
          </a:solidFill>
          <a:latin typeface="Gill Sans" charset="0"/>
          <a:ea typeface="Gill Sans" charset="0"/>
          <a:cs typeface="Gill Sans" charset="0"/>
        </a:defRPr>
      </a:lvl1pPr>
    </p:titleStyle>
    <p:bodyStyle>
      <a:lvl1pPr marL="288925" indent="-288925" algn="l" defTabSz="457200" rtl="0" eaLnBrk="1" latinLnBrk="0" hangingPunct="1">
        <a:spcBef>
          <a:spcPts val="0"/>
        </a:spcBef>
        <a:spcAft>
          <a:spcPts val="600"/>
        </a:spcAft>
        <a:buClr>
          <a:srgbClr val="154780"/>
        </a:buClr>
        <a:buSzPct val="80000"/>
        <a:buFont typeface="Arial" panose="020B0604020202020204" pitchFamily="34" charset="0"/>
        <a:buChar char="►"/>
        <a:defRPr lang="en-US" sz="2400" kern="1200" baseline="0" dirty="0" smtClean="0">
          <a:solidFill>
            <a:schemeClr val="tx1"/>
          </a:solidFill>
          <a:latin typeface="Gill Sans" charset="0"/>
          <a:ea typeface="Gill Sans" charset="0"/>
          <a:cs typeface="Gill Sans" charset="0"/>
        </a:defRPr>
      </a:lvl1pPr>
      <a:lvl2pPr marL="566928" indent="-284163" algn="l" defTabSz="457200" rtl="0" eaLnBrk="1" latinLnBrk="0" hangingPunct="1">
        <a:spcBef>
          <a:spcPts val="0"/>
        </a:spcBef>
        <a:spcAft>
          <a:spcPts val="600"/>
        </a:spcAft>
        <a:buClr>
          <a:srgbClr val="154780"/>
        </a:buClr>
        <a:buSzPct val="140000"/>
        <a:buFont typeface="Arial" panose="020B0604020202020204" pitchFamily="34" charset="0"/>
        <a:buChar char="•"/>
        <a:defRPr sz="2000" kern="1200">
          <a:solidFill>
            <a:schemeClr val="tx1"/>
          </a:solidFill>
          <a:latin typeface="Gill Sans" charset="0"/>
          <a:ea typeface="Gill Sans" charset="0"/>
          <a:cs typeface="Gill Sans" charset="0"/>
        </a:defRPr>
      </a:lvl2pPr>
      <a:lvl3pPr marL="566928" indent="237744" algn="l" defTabSz="457200" rtl="0" eaLnBrk="1" latinLnBrk="0" hangingPunct="1">
        <a:spcBef>
          <a:spcPts val="0"/>
        </a:spcBef>
        <a:spcAft>
          <a:spcPts val="600"/>
        </a:spcAft>
        <a:buClr>
          <a:srgbClr val="154780"/>
        </a:buClr>
        <a:buSzPct val="120000"/>
        <a:buFontTx/>
        <a:buChar char="–"/>
        <a:defRPr sz="1800" kern="1200">
          <a:solidFill>
            <a:schemeClr val="tx1"/>
          </a:solidFill>
          <a:latin typeface="Gill Sans" charset="0"/>
          <a:ea typeface="Gill Sans" charset="0"/>
          <a:cs typeface="Gill Sans" charset="0"/>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orient="horz" pos="1668" userDrawn="1">
          <p15:clr>
            <a:srgbClr val="F26B43"/>
          </p15:clr>
        </p15:guide>
        <p15:guide id="4" orient="horz" pos="1788" userDrawn="1">
          <p15:clr>
            <a:srgbClr val="F26B43"/>
          </p15:clr>
        </p15:guide>
        <p15:guide id="5" orient="horz" pos="289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descr="Slide title background graphic."/>
          <p:cNvSpPr>
            <a:spLocks noChangeArrowheads="1"/>
          </p:cNvSpPr>
          <p:nvPr userDrawn="1"/>
        </p:nvSpPr>
        <p:spPr bwMode="auto">
          <a:xfrm>
            <a:off x="-1588" y="0"/>
            <a:ext cx="2520951" cy="5143500"/>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3" name="Title 1"/>
          <p:cNvSpPr>
            <a:spLocks noGrp="1"/>
          </p:cNvSpPr>
          <p:nvPr>
            <p:ph type="title"/>
          </p:nvPr>
        </p:nvSpPr>
        <p:spPr>
          <a:xfrm>
            <a:off x="163106" y="54000"/>
            <a:ext cx="2191563" cy="1243172"/>
          </a:xfrm>
          <a:prstGeom prst="rect">
            <a:avLst/>
          </a:prstGeom>
        </p:spPr>
        <p:txBody>
          <a:bodyPr vert="horz" lIns="91440" tIns="45720" rIns="91440" bIns="45720" rtlCol="0" anchor="t">
            <a:noAutofit/>
          </a:bodyPr>
          <a:lstStyle/>
          <a:p>
            <a:r>
              <a:rPr lang="en-US" dirty="0"/>
              <a:t>Click to edit Master title style</a:t>
            </a:r>
          </a:p>
        </p:txBody>
      </p:sp>
    </p:spTree>
    <p:custDataLst>
      <p:tags r:id="rId8"/>
    </p:custDataLst>
    <p:extLst>
      <p:ext uri="{BB962C8B-B14F-4D97-AF65-F5344CB8AC3E}">
        <p14:creationId xmlns:p14="http://schemas.microsoft.com/office/powerpoint/2010/main" val="187140225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9" r:id="rId3"/>
    <p:sldLayoutId id="2147483715" r:id="rId4"/>
    <p:sldLayoutId id="2147483717" r:id="rId5"/>
    <p:sldLayoutId id="2147483718" r:id="rId6"/>
  </p:sldLayoutIdLst>
  <p:txStyles>
    <p:titleStyle>
      <a:lvl1pPr algn="l" defTabSz="457200" rtl="0" eaLnBrk="1" latinLnBrk="0" hangingPunct="1">
        <a:spcBef>
          <a:spcPct val="0"/>
        </a:spcBef>
        <a:buNone/>
        <a:defRPr sz="2400" kern="1200">
          <a:solidFill>
            <a:srgbClr val="FFFFFF"/>
          </a:solidFill>
          <a:latin typeface="Gill Sans" charset="0"/>
          <a:ea typeface="Gill Sans" charset="0"/>
          <a:cs typeface="Gill Sans"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5" name="Group 4" descr="Slide title background graphic."/>
          <p:cNvGrpSpPr/>
          <p:nvPr userDrawn="1"/>
        </p:nvGrpSpPr>
        <p:grpSpPr>
          <a:xfrm>
            <a:off x="-6335" y="4791455"/>
            <a:ext cx="8947959" cy="345021"/>
            <a:chOff x="6393" y="0"/>
            <a:chExt cx="8947959" cy="965201"/>
          </a:xfrm>
        </p:grpSpPr>
        <p:sp>
          <p:nvSpPr>
            <p:cNvPr id="6" name="Delay 5"/>
            <p:cNvSpPr/>
            <p:nvPr userDrawn="1"/>
          </p:nvSpPr>
          <p:spPr>
            <a:xfrm>
              <a:off x="7935685" y="1"/>
              <a:ext cx="1018667" cy="965200"/>
            </a:xfrm>
            <a:prstGeom prst="flowChartDelay">
              <a:avLst/>
            </a:prstGeom>
            <a:solidFill>
              <a:srgbClr val="1547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a:spLocks noChangeArrowheads="1"/>
            </p:cNvSpPr>
            <p:nvPr>
              <p:custDataLst>
                <p:tags r:id="rId8"/>
              </p:custDataLst>
            </p:nvPr>
          </p:nvSpPr>
          <p:spPr bwMode="auto">
            <a:xfrm>
              <a:off x="6393" y="0"/>
              <a:ext cx="8190550" cy="965200"/>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grpSp>
      <p:sp>
        <p:nvSpPr>
          <p:cNvPr id="2" name="Title 1"/>
          <p:cNvSpPr>
            <a:spLocks noGrp="1"/>
          </p:cNvSpPr>
          <p:nvPr>
            <p:ph type="title"/>
          </p:nvPr>
        </p:nvSpPr>
        <p:spPr>
          <a:xfrm>
            <a:off x="141604" y="4182096"/>
            <a:ext cx="8307452" cy="559689"/>
          </a:xfrm>
          <a:prstGeom prst="rect">
            <a:avLst/>
          </a:prstGeom>
          <a:ln>
            <a:noFill/>
          </a:ln>
        </p:spPr>
        <p:txBody>
          <a:bodyPr vert="horz" lIns="91440" tIns="45720" rIns="91440" bIns="45720" rtlCol="0" anchor="ctr">
            <a:normAutofit/>
          </a:bodyPr>
          <a:lstStyle/>
          <a:p>
            <a:r>
              <a:rPr lang="en-US" dirty="0"/>
              <a:t>Click to add small slide title</a:t>
            </a:r>
          </a:p>
        </p:txBody>
      </p:sp>
    </p:spTree>
    <p:custDataLst>
      <p:tags r:id="rId7"/>
    </p:custDataLst>
    <p:extLst>
      <p:ext uri="{BB962C8B-B14F-4D97-AF65-F5344CB8AC3E}">
        <p14:creationId xmlns:p14="http://schemas.microsoft.com/office/powerpoint/2010/main" val="10760711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694" r:id="rId4"/>
    <p:sldLayoutId id="2147483720" r:id="rId5"/>
  </p:sldLayoutIdLst>
  <p:hf hdr="0" ftr="0" dt="0"/>
  <p:txStyles>
    <p:titleStyle>
      <a:lvl1pPr algn="l" defTabSz="457200" rtl="0" eaLnBrk="1" latinLnBrk="0" hangingPunct="1">
        <a:spcBef>
          <a:spcPct val="0"/>
        </a:spcBef>
        <a:buNone/>
        <a:defRPr sz="2800" kern="1200" baseline="0">
          <a:solidFill>
            <a:schemeClr val="tx1"/>
          </a:solidFill>
          <a:latin typeface="Gill Sans" charset="0"/>
          <a:ea typeface="Gill Sans" charset="0"/>
          <a:cs typeface="Gill Sans"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5.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Layout" Target="../slideLayouts/slideLayout4.xml"/><Relationship Id="rId1" Type="http://schemas.openxmlformats.org/officeDocument/2006/relationships/tags" Target="../tags/tag5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0.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4.xml"/><Relationship Id="rId1" Type="http://schemas.openxmlformats.org/officeDocument/2006/relationships/tags" Target="../tags/tag58.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Layout" Target="../slideLayouts/slideLayout4.xml"/><Relationship Id="rId1" Type="http://schemas.openxmlformats.org/officeDocument/2006/relationships/tags" Target="../tags/tag59.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4.xml"/><Relationship Id="rId1" Type="http://schemas.openxmlformats.org/officeDocument/2006/relationships/tags" Target="../tags/tag60.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4.xml"/><Relationship Id="rId1" Type="http://schemas.openxmlformats.org/officeDocument/2006/relationships/tags" Target="../tags/tag6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31720" y="1741818"/>
            <a:ext cx="4533170" cy="1328422"/>
          </a:xfrm>
        </p:spPr>
        <p:txBody>
          <a:bodyPr>
            <a:normAutofit/>
          </a:bodyPr>
          <a:lstStyle/>
          <a:p>
            <a:r>
              <a:rPr lang="en-US" sz="4000" b="1" dirty="0"/>
              <a:t>Analysis of Data</a:t>
            </a:r>
            <a:br>
              <a:rPr lang="en-US" sz="4000" b="1" dirty="0"/>
            </a:br>
            <a:r>
              <a:rPr lang="en-US" sz="4000" b="1" dirty="0"/>
              <a:t>with Missing Values</a:t>
            </a:r>
          </a:p>
        </p:txBody>
      </p:sp>
      <p:sp>
        <p:nvSpPr>
          <p:cNvPr id="3" name="Subtitle 2"/>
          <p:cNvSpPr>
            <a:spLocks noGrp="1"/>
          </p:cNvSpPr>
          <p:nvPr>
            <p:ph type="subTitle" idx="1"/>
          </p:nvPr>
        </p:nvSpPr>
        <p:spPr/>
        <p:txBody>
          <a:bodyPr/>
          <a:lstStyle/>
          <a:p>
            <a:r>
              <a:rPr lang="en-US" dirty="0">
                <a:solidFill>
                  <a:schemeClr val="tx1"/>
                </a:solidFill>
              </a:rPr>
              <a:t>Chakra Budhathoki, PhD</a:t>
            </a:r>
          </a:p>
          <a:p>
            <a:r>
              <a:rPr lang="en-US" dirty="0">
                <a:solidFill>
                  <a:schemeClr val="tx1"/>
                </a:solidFill>
              </a:rPr>
              <a:t>02/17/2022</a:t>
            </a:r>
          </a:p>
        </p:txBody>
      </p:sp>
      <p:sp>
        <p:nvSpPr>
          <p:cNvPr id="5" name="Text Placeholder 4"/>
          <p:cNvSpPr>
            <a:spLocks noGrp="1"/>
          </p:cNvSpPr>
          <p:nvPr>
            <p:ph type="body" sz="quarter" idx="12"/>
          </p:nvPr>
        </p:nvSpPr>
        <p:spPr/>
        <p:txBody>
          <a:bodyPr/>
          <a:lstStyle/>
          <a:p>
            <a:r>
              <a:rPr lang="en-US" dirty="0"/>
              <a:t>Nursing Office for Research Administration</a:t>
            </a:r>
          </a:p>
        </p:txBody>
      </p:sp>
    </p:spTree>
    <p:extLst>
      <p:ext uri="{BB962C8B-B14F-4D97-AF65-F5344CB8AC3E}">
        <p14:creationId xmlns:p14="http://schemas.microsoft.com/office/powerpoint/2010/main" val="987985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Pattern of Missing Data</a:t>
            </a:r>
          </a:p>
        </p:txBody>
      </p:sp>
      <p:sp>
        <p:nvSpPr>
          <p:cNvPr id="9" name="Content Placeholder 8"/>
          <p:cNvSpPr>
            <a:spLocks noGrp="1"/>
          </p:cNvSpPr>
          <p:nvPr>
            <p:ph idx="1"/>
          </p:nvPr>
        </p:nvSpPr>
        <p:spPr>
          <a:xfrm>
            <a:off x="101600" y="1006764"/>
            <a:ext cx="8543635" cy="3897745"/>
          </a:xfrm>
        </p:spPr>
        <p:txBody>
          <a:bodyPr/>
          <a:lstStyle/>
          <a:p>
            <a:pPr lvl="0">
              <a:buSzPct val="100000"/>
              <a:buFont typeface="Arial" panose="020B0604020202020204" pitchFamily="34" charset="0"/>
              <a:buChar char="•"/>
            </a:pPr>
            <a:r>
              <a:rPr lang="en-US" sz="2800" dirty="0"/>
              <a:t>Item-level </a:t>
            </a:r>
            <a:r>
              <a:rPr lang="en-US" sz="2800" dirty="0" err="1"/>
              <a:t>missingness</a:t>
            </a:r>
            <a:endParaRPr lang="en-US" sz="2800" dirty="0"/>
          </a:p>
          <a:p>
            <a:pPr lvl="0">
              <a:buSzPct val="100000"/>
              <a:buFont typeface="Arial" panose="020B0604020202020204" pitchFamily="34" charset="0"/>
              <a:buChar char="•"/>
            </a:pPr>
            <a:r>
              <a:rPr lang="en-US" sz="2800" dirty="0"/>
              <a:t>Subject-level </a:t>
            </a:r>
            <a:r>
              <a:rPr lang="en-US" sz="2800" dirty="0" err="1"/>
              <a:t>missingness</a:t>
            </a:r>
            <a:endParaRPr lang="en-US" sz="2800" dirty="0"/>
          </a:p>
          <a:p>
            <a:pPr lvl="0">
              <a:buSzPct val="100000"/>
              <a:buFont typeface="Arial" panose="020B0604020202020204" pitchFamily="34" charset="0"/>
              <a:buChar char="•"/>
            </a:pPr>
            <a:r>
              <a:rPr lang="en-US" sz="2800" dirty="0"/>
              <a:t>Missing in outcome or predictor variable?</a:t>
            </a:r>
          </a:p>
          <a:p>
            <a:pPr lvl="0">
              <a:buSzPct val="100000"/>
              <a:buFont typeface="Arial" panose="020B0604020202020204" pitchFamily="34" charset="0"/>
              <a:buChar char="•"/>
            </a:pPr>
            <a:r>
              <a:rPr lang="en-US" sz="2800" dirty="0"/>
              <a:t>Missing in continuous or categorical variable?</a:t>
            </a:r>
          </a:p>
          <a:p>
            <a:pPr lvl="0">
              <a:buSzPct val="100000"/>
              <a:buFont typeface="Arial" panose="020B0604020202020204" pitchFamily="34" charset="0"/>
              <a:buChar char="•"/>
            </a:pPr>
            <a:r>
              <a:rPr lang="en-US" sz="2800" dirty="0"/>
              <a:t>Designed trials or designed surveys?</a:t>
            </a:r>
          </a:p>
          <a:p>
            <a:pPr lvl="0">
              <a:buSzPct val="100000"/>
              <a:buFont typeface="Arial" panose="020B0604020202020204" pitchFamily="34" charset="0"/>
              <a:buChar char="•"/>
            </a:pPr>
            <a:r>
              <a:rPr lang="en-US" sz="2800" dirty="0"/>
              <a:t>Unstructured surveys?</a:t>
            </a:r>
          </a:p>
        </p:txBody>
      </p:sp>
    </p:spTree>
    <p:custDataLst>
      <p:tags r:id="rId1"/>
    </p:custDataLst>
    <p:extLst>
      <p:ext uri="{BB962C8B-B14F-4D97-AF65-F5344CB8AC3E}">
        <p14:creationId xmlns:p14="http://schemas.microsoft.com/office/powerpoint/2010/main" val="1752757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Type of Missing Data</a:t>
            </a:r>
          </a:p>
        </p:txBody>
      </p:sp>
      <p:sp>
        <p:nvSpPr>
          <p:cNvPr id="9" name="Content Placeholder 8"/>
          <p:cNvSpPr>
            <a:spLocks noGrp="1"/>
          </p:cNvSpPr>
          <p:nvPr>
            <p:ph idx="1"/>
          </p:nvPr>
        </p:nvSpPr>
        <p:spPr>
          <a:xfrm>
            <a:off x="1145407" y="1896177"/>
            <a:ext cx="6458552" cy="2425566"/>
          </a:xfrm>
        </p:spPr>
        <p:txBody>
          <a:bodyPr/>
          <a:lstStyle/>
          <a:p>
            <a:pPr marL="514350" lvl="0" indent="-514350">
              <a:buSzPct val="100000"/>
              <a:buFont typeface="+mj-lt"/>
              <a:buAutoNum type="arabicPeriod"/>
            </a:pPr>
            <a:r>
              <a:rPr lang="en-US" sz="2800" dirty="0"/>
              <a:t>Missing completely at random (MCAR)</a:t>
            </a:r>
          </a:p>
          <a:p>
            <a:pPr marL="514350" lvl="0" indent="-514350">
              <a:buSzPct val="100000"/>
              <a:buFont typeface="+mj-lt"/>
              <a:buAutoNum type="arabicPeriod"/>
            </a:pPr>
            <a:r>
              <a:rPr lang="en-US" sz="2800" dirty="0"/>
              <a:t>Missing at random (MAR)</a:t>
            </a:r>
          </a:p>
          <a:p>
            <a:pPr marL="514350" lvl="0" indent="-514350">
              <a:buSzPct val="100000"/>
              <a:buFont typeface="+mj-lt"/>
              <a:buAutoNum type="arabicPeriod"/>
            </a:pPr>
            <a:r>
              <a:rPr lang="en-US" sz="2800" dirty="0"/>
              <a:t>Missing not at random (MNAR)</a:t>
            </a:r>
          </a:p>
        </p:txBody>
      </p:sp>
    </p:spTree>
    <p:custDataLst>
      <p:tags r:id="rId1"/>
    </p:custDataLst>
    <p:extLst>
      <p:ext uri="{BB962C8B-B14F-4D97-AF65-F5344CB8AC3E}">
        <p14:creationId xmlns:p14="http://schemas.microsoft.com/office/powerpoint/2010/main" val="1512358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Missing Completely at Random (MCAR)</a:t>
            </a:r>
          </a:p>
        </p:txBody>
      </p:sp>
      <p:sp>
        <p:nvSpPr>
          <p:cNvPr id="9" name="Content Placeholder 8"/>
          <p:cNvSpPr>
            <a:spLocks noGrp="1"/>
          </p:cNvSpPr>
          <p:nvPr>
            <p:ph idx="1"/>
          </p:nvPr>
        </p:nvSpPr>
        <p:spPr>
          <a:xfrm>
            <a:off x="101600" y="1006764"/>
            <a:ext cx="8543635" cy="3897745"/>
          </a:xfrm>
        </p:spPr>
        <p:txBody>
          <a:bodyPr/>
          <a:lstStyle/>
          <a:p>
            <a:pPr>
              <a:buSzPct val="100000"/>
              <a:buFont typeface="Arial" panose="020B0604020202020204" pitchFamily="34" charset="0"/>
              <a:buChar char="•"/>
            </a:pPr>
            <a:r>
              <a:rPr lang="en-US" sz="2800" dirty="0"/>
              <a:t>Reasons: Lab error, road accident, bad weather, residential move, family emergency, inadvertently skipping questions</a:t>
            </a:r>
          </a:p>
          <a:p>
            <a:pPr>
              <a:buSzPct val="100000"/>
              <a:buFont typeface="Arial" panose="020B0604020202020204" pitchFamily="34" charset="0"/>
              <a:buChar char="•"/>
            </a:pPr>
            <a:r>
              <a:rPr lang="en-US" sz="2800" dirty="0"/>
              <a:t>Example: income and age, prob of missing data on income does not depend on income and age, i.e. participants of all ages likely to report income</a:t>
            </a:r>
          </a:p>
          <a:p>
            <a:pPr>
              <a:buSzPct val="100000"/>
              <a:buFont typeface="Arial" panose="020B0604020202020204" pitchFamily="34" charset="0"/>
              <a:buChar char="•"/>
            </a:pPr>
            <a:r>
              <a:rPr lang="en-US" sz="2800" dirty="0"/>
              <a:t>Little’s MCAR test </a:t>
            </a:r>
          </a:p>
          <a:p>
            <a:pPr>
              <a:buSzPct val="100000"/>
              <a:buFont typeface="Arial" panose="020B0604020202020204" pitchFamily="34" charset="0"/>
              <a:buChar char="•"/>
            </a:pPr>
            <a:r>
              <a:rPr lang="en-US" sz="2800" dirty="0"/>
              <a:t>Non-significant test =&gt; MCAR</a:t>
            </a:r>
          </a:p>
          <a:p>
            <a:pPr>
              <a:buSzPct val="100000"/>
              <a:buFont typeface="Arial" panose="020B0604020202020204" pitchFamily="34" charset="0"/>
              <a:buChar char="•"/>
            </a:pPr>
            <a:endParaRPr lang="en-US" sz="2800" dirty="0"/>
          </a:p>
        </p:txBody>
      </p:sp>
    </p:spTree>
    <p:custDataLst>
      <p:tags r:id="rId1"/>
    </p:custDataLst>
    <p:extLst>
      <p:ext uri="{BB962C8B-B14F-4D97-AF65-F5344CB8AC3E}">
        <p14:creationId xmlns:p14="http://schemas.microsoft.com/office/powerpoint/2010/main" val="3678704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Missing at Random (MAR)</a:t>
            </a:r>
          </a:p>
        </p:txBody>
      </p:sp>
      <p:sp>
        <p:nvSpPr>
          <p:cNvPr id="9" name="Content Placeholder 8"/>
          <p:cNvSpPr>
            <a:spLocks noGrp="1"/>
          </p:cNvSpPr>
          <p:nvPr>
            <p:ph idx="1"/>
          </p:nvPr>
        </p:nvSpPr>
        <p:spPr>
          <a:xfrm>
            <a:off x="101600" y="1006764"/>
            <a:ext cx="8543635" cy="3897745"/>
          </a:xfrm>
        </p:spPr>
        <p:txBody>
          <a:bodyPr/>
          <a:lstStyle/>
          <a:p>
            <a:pPr lvl="0">
              <a:buSzPct val="100000"/>
              <a:buFont typeface="Arial" panose="020B0604020202020204" pitchFamily="34" charset="0"/>
              <a:buChar char="•"/>
            </a:pPr>
            <a:r>
              <a:rPr lang="en-US" sz="2800" dirty="0"/>
              <a:t>Also called </a:t>
            </a:r>
            <a:r>
              <a:rPr lang="en-US" sz="2800" i="1" dirty="0"/>
              <a:t>ignorable</a:t>
            </a:r>
            <a:r>
              <a:rPr lang="en-US" sz="2800" dirty="0"/>
              <a:t> missingness</a:t>
            </a:r>
          </a:p>
          <a:p>
            <a:pPr lvl="0">
              <a:buSzPct val="100000"/>
              <a:buFont typeface="Arial" panose="020B0604020202020204" pitchFamily="34" charset="0"/>
              <a:buChar char="•"/>
            </a:pPr>
            <a:r>
              <a:rPr lang="en-US" sz="2800" dirty="0"/>
              <a:t>Probability of missingness on Y does not depend on Y itself after controlling for other variables</a:t>
            </a:r>
          </a:p>
          <a:p>
            <a:pPr lvl="0">
              <a:buSzPct val="100000"/>
              <a:buFont typeface="Arial" panose="020B0604020202020204" pitchFamily="34" charset="0"/>
              <a:buChar char="•"/>
            </a:pPr>
            <a:r>
              <a:rPr lang="en-US" sz="2800" dirty="0"/>
              <a:t>Example: prob of missingness on income depends on age (older more likely to report than younger), but participants within each group equally likely to report income, i.e. prob of missingness on income unrelated within an age group</a:t>
            </a:r>
          </a:p>
          <a:p>
            <a:pPr lvl="0">
              <a:buSzPct val="100000"/>
              <a:buFont typeface="Arial" panose="020B0604020202020204" pitchFamily="34" charset="0"/>
              <a:buChar char="•"/>
            </a:pPr>
            <a:endParaRPr lang="en-US" sz="2800" dirty="0"/>
          </a:p>
        </p:txBody>
      </p:sp>
    </p:spTree>
    <p:custDataLst>
      <p:tags r:id="rId1"/>
    </p:custDataLst>
    <p:extLst>
      <p:ext uri="{BB962C8B-B14F-4D97-AF65-F5344CB8AC3E}">
        <p14:creationId xmlns:p14="http://schemas.microsoft.com/office/powerpoint/2010/main" val="2404753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Missing Not at Random (MNAR)</a:t>
            </a:r>
          </a:p>
        </p:txBody>
      </p:sp>
      <p:sp>
        <p:nvSpPr>
          <p:cNvPr id="9" name="Content Placeholder 8"/>
          <p:cNvSpPr>
            <a:spLocks noGrp="1"/>
          </p:cNvSpPr>
          <p:nvPr>
            <p:ph idx="1"/>
          </p:nvPr>
        </p:nvSpPr>
        <p:spPr>
          <a:xfrm>
            <a:off x="101600" y="1006764"/>
            <a:ext cx="8543635" cy="3897745"/>
          </a:xfrm>
        </p:spPr>
        <p:txBody>
          <a:bodyPr/>
          <a:lstStyle/>
          <a:p>
            <a:pPr lvl="0">
              <a:buSzPct val="100000"/>
              <a:buFont typeface="Arial" panose="020B0604020202020204" pitchFamily="34" charset="0"/>
              <a:buChar char="•"/>
            </a:pPr>
            <a:r>
              <a:rPr lang="en-US" sz="2800" dirty="0"/>
              <a:t>Also called </a:t>
            </a:r>
            <a:r>
              <a:rPr lang="en-US" sz="2800" i="1" dirty="0"/>
              <a:t>nonignorable</a:t>
            </a:r>
            <a:r>
              <a:rPr lang="en-US" sz="2800" dirty="0"/>
              <a:t> missingness</a:t>
            </a:r>
          </a:p>
          <a:p>
            <a:pPr lvl="0">
              <a:buSzPct val="100000"/>
              <a:buFont typeface="Arial" panose="020B0604020202020204" pitchFamily="34" charset="0"/>
              <a:buChar char="•"/>
            </a:pPr>
            <a:r>
              <a:rPr lang="en-US" sz="2800" dirty="0"/>
              <a:t>Missingness is not MCAR or MAR</a:t>
            </a:r>
          </a:p>
          <a:p>
            <a:pPr lvl="0">
              <a:buSzPct val="100000"/>
              <a:buFont typeface="Arial" panose="020B0604020202020204" pitchFamily="34" charset="0"/>
              <a:buChar char="•"/>
            </a:pPr>
            <a:r>
              <a:rPr lang="en-US" sz="2800" dirty="0"/>
              <a:t>Probability of missingness on Y depends on values of Y itself, e.g. people with higher income do not report income (even after controlling for other factors)</a:t>
            </a:r>
          </a:p>
          <a:p>
            <a:pPr lvl="0">
              <a:buSzPct val="100000"/>
              <a:buFont typeface="Arial" panose="020B0604020202020204" pitchFamily="34" charset="0"/>
              <a:buChar char="•"/>
            </a:pPr>
            <a:r>
              <a:rPr lang="en-US" sz="2800" dirty="0"/>
              <a:t>No statistical tests for MAR and MNAR, but can run some sensitivity analyses</a:t>
            </a:r>
          </a:p>
        </p:txBody>
      </p:sp>
    </p:spTree>
    <p:custDataLst>
      <p:tags r:id="rId1"/>
    </p:custDataLst>
    <p:extLst>
      <p:ext uri="{BB962C8B-B14F-4D97-AF65-F5344CB8AC3E}">
        <p14:creationId xmlns:p14="http://schemas.microsoft.com/office/powerpoint/2010/main" val="3020111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fontScale="90000"/>
          </a:bodyPr>
          <a:lstStyle/>
          <a:p>
            <a:r>
              <a:rPr lang="en-US" sz="3600" dirty="0"/>
              <a:t>Missing Data Patterns: Example (Polit, 2010) </a:t>
            </a:r>
          </a:p>
        </p:txBody>
      </p:sp>
      <p:graphicFrame>
        <p:nvGraphicFramePr>
          <p:cNvPr id="2" name="Table 1">
            <a:extLst>
              <a:ext uri="{FF2B5EF4-FFF2-40B4-BE49-F238E27FC236}">
                <a16:creationId xmlns:a16="http://schemas.microsoft.com/office/drawing/2014/main" id="{46DEED61-704F-4162-BAD7-6212B232A7AD}"/>
              </a:ext>
            </a:extLst>
          </p:cNvPr>
          <p:cNvGraphicFramePr>
            <a:graphicFrameLocks noGrp="1"/>
          </p:cNvGraphicFramePr>
          <p:nvPr>
            <p:extLst>
              <p:ext uri="{D42A27DB-BD31-4B8C-83A1-F6EECF244321}">
                <p14:modId xmlns:p14="http://schemas.microsoft.com/office/powerpoint/2010/main" val="2822412384"/>
              </p:ext>
            </p:extLst>
          </p:nvPr>
        </p:nvGraphicFramePr>
        <p:xfrm>
          <a:off x="200234" y="1043949"/>
          <a:ext cx="8543634" cy="3956812"/>
        </p:xfrm>
        <a:graphic>
          <a:graphicData uri="http://schemas.openxmlformats.org/drawingml/2006/table">
            <a:tbl>
              <a:tblPr firstRow="1" bandRow="1">
                <a:tableStyleId>{5C22544A-7EE6-4342-B048-85BDC9FD1C3A}</a:tableStyleId>
              </a:tblPr>
              <a:tblGrid>
                <a:gridCol w="1154680">
                  <a:extLst>
                    <a:ext uri="{9D8B030D-6E8A-4147-A177-3AD203B41FA5}">
                      <a16:colId xmlns:a16="http://schemas.microsoft.com/office/drawing/2014/main" val="322417780"/>
                    </a:ext>
                  </a:extLst>
                </a:gridCol>
                <a:gridCol w="1221425">
                  <a:extLst>
                    <a:ext uri="{9D8B030D-6E8A-4147-A177-3AD203B41FA5}">
                      <a16:colId xmlns:a16="http://schemas.microsoft.com/office/drawing/2014/main" val="2118516057"/>
                    </a:ext>
                  </a:extLst>
                </a:gridCol>
                <a:gridCol w="3056899">
                  <a:extLst>
                    <a:ext uri="{9D8B030D-6E8A-4147-A177-3AD203B41FA5}">
                      <a16:colId xmlns:a16="http://schemas.microsoft.com/office/drawing/2014/main" val="3571687137"/>
                    </a:ext>
                  </a:extLst>
                </a:gridCol>
                <a:gridCol w="1735358">
                  <a:extLst>
                    <a:ext uri="{9D8B030D-6E8A-4147-A177-3AD203B41FA5}">
                      <a16:colId xmlns:a16="http://schemas.microsoft.com/office/drawing/2014/main" val="2291222557"/>
                    </a:ext>
                  </a:extLst>
                </a:gridCol>
                <a:gridCol w="1375272">
                  <a:extLst>
                    <a:ext uri="{9D8B030D-6E8A-4147-A177-3AD203B41FA5}">
                      <a16:colId xmlns:a16="http://schemas.microsoft.com/office/drawing/2014/main" val="3037313193"/>
                    </a:ext>
                  </a:extLst>
                </a:gridCol>
              </a:tblGrid>
              <a:tr h="622046">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a:solidFill>
                            <a:schemeClr val="tx1"/>
                          </a:solidFill>
                        </a:rPr>
                        <a:t># Follow-Up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Missing data reason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Cotinine M, ng/mL</a:t>
                      </a:r>
                    </a:p>
                    <a:p>
                      <a:pPr algn="ctr"/>
                      <a:r>
                        <a:rPr lang="en-US" sz="1600" b="0" dirty="0">
                          <a:solidFill>
                            <a:schemeClr val="tx1"/>
                          </a:solidFill>
                        </a:rPr>
                        <a:t>(All Subjects)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Cotinine M</a:t>
                      </a:r>
                    </a:p>
                    <a:p>
                      <a:pPr algn="ctr"/>
                      <a:r>
                        <a:rPr lang="en-US" sz="1600" b="0" dirty="0">
                          <a:solidFill>
                            <a:schemeClr val="tx1"/>
                          </a:solidFill>
                        </a:rPr>
                        <a:t>(90 Subjects)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5869358"/>
                  </a:ext>
                </a:extLst>
              </a:tr>
              <a:tr h="622046">
                <a:tc>
                  <a:txBody>
                    <a:bodyPr/>
                    <a:lstStyle/>
                    <a:p>
                      <a:r>
                        <a:rPr lang="en-US" sz="1600" dirty="0">
                          <a:solidFill>
                            <a:schemeClr val="tx1"/>
                          </a:solidFill>
                        </a:rPr>
                        <a:t>No missing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50 men</a:t>
                      </a:r>
                    </a:p>
                    <a:p>
                      <a:r>
                        <a:rPr lang="en-US" sz="1600" dirty="0">
                          <a:solidFill>
                            <a:schemeClr val="tx1"/>
                          </a:solidFill>
                        </a:rPr>
                        <a:t>50 women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185.0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1321991"/>
                  </a:ext>
                </a:extLst>
              </a:tr>
              <a:tr h="622046">
                <a:tc>
                  <a:txBody>
                    <a:bodyPr/>
                    <a:lstStyle/>
                    <a:p>
                      <a:r>
                        <a:rPr lang="en-US" sz="1600" dirty="0">
                          <a:solidFill>
                            <a:schemeClr val="tx1"/>
                          </a:solidFill>
                        </a:rPr>
                        <a:t>MCAR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45 men</a:t>
                      </a:r>
                    </a:p>
                    <a:p>
                      <a:r>
                        <a:rPr lang="en-US" sz="1600" dirty="0">
                          <a:solidFill>
                            <a:schemeClr val="tx1"/>
                          </a:solidFill>
                        </a:rPr>
                        <a:t>45 women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solidFill>
                            <a:schemeClr val="tx1"/>
                          </a:solidFill>
                        </a:rPr>
                        <a:t>Lab error, road accident, bad weather, residential move, family emergency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185.0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185.5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7781101"/>
                  </a:ext>
                </a:extLst>
              </a:tr>
              <a:tr h="622046">
                <a:tc>
                  <a:txBody>
                    <a:bodyPr/>
                    <a:lstStyle/>
                    <a:p>
                      <a:r>
                        <a:rPr lang="en-US" sz="1600" dirty="0">
                          <a:solidFill>
                            <a:schemeClr val="tx1"/>
                          </a:solidFill>
                        </a:rPr>
                        <a:t>MAR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40 men</a:t>
                      </a:r>
                    </a:p>
                    <a:p>
                      <a:r>
                        <a:rPr lang="en-US" sz="1600" dirty="0">
                          <a:solidFill>
                            <a:schemeClr val="tx1"/>
                          </a:solidFill>
                        </a:rPr>
                        <a:t>50 women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solidFill>
                            <a:schemeClr val="tx1"/>
                          </a:solidFill>
                        </a:rPr>
                        <a:t>Male dropouts lost interest, men smoked &gt;women, dropout unrelated to cotinine level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185.0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175.0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0419511"/>
                  </a:ext>
                </a:extLst>
              </a:tr>
              <a:tr h="622046">
                <a:tc>
                  <a:txBody>
                    <a:bodyPr/>
                    <a:lstStyle/>
                    <a:p>
                      <a:r>
                        <a:rPr lang="en-US" sz="1600" dirty="0">
                          <a:solidFill>
                            <a:schemeClr val="tx1"/>
                          </a:solidFill>
                        </a:rPr>
                        <a:t>MNAR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40 men</a:t>
                      </a:r>
                    </a:p>
                    <a:p>
                      <a:r>
                        <a:rPr lang="en-US" sz="1600" dirty="0">
                          <a:solidFill>
                            <a:schemeClr val="tx1"/>
                          </a:solidFill>
                        </a:rPr>
                        <a:t>50 women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solidFill>
                            <a:schemeClr val="tx1"/>
                          </a:solidFill>
                        </a:rPr>
                        <a:t>Male dropouts resumed heavy smoking, embarrassed to continue, dropout related to cotinine level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185.0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165.0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917296"/>
                  </a:ext>
                </a:extLst>
              </a:tr>
            </a:tbl>
          </a:graphicData>
        </a:graphic>
      </p:graphicFrame>
    </p:spTree>
    <p:custDataLst>
      <p:tags r:id="rId1"/>
    </p:custDataLst>
    <p:extLst>
      <p:ext uri="{BB962C8B-B14F-4D97-AF65-F5344CB8AC3E}">
        <p14:creationId xmlns:p14="http://schemas.microsoft.com/office/powerpoint/2010/main" val="1833547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Handling Missing Data</a:t>
            </a:r>
          </a:p>
        </p:txBody>
      </p:sp>
      <p:sp>
        <p:nvSpPr>
          <p:cNvPr id="9" name="Content Placeholder 8"/>
          <p:cNvSpPr>
            <a:spLocks noGrp="1"/>
          </p:cNvSpPr>
          <p:nvPr>
            <p:ph idx="1"/>
          </p:nvPr>
        </p:nvSpPr>
        <p:spPr>
          <a:xfrm>
            <a:off x="106218" y="911225"/>
            <a:ext cx="8543635" cy="4084287"/>
          </a:xfrm>
        </p:spPr>
        <p:txBody>
          <a:bodyPr/>
          <a:lstStyle/>
          <a:p>
            <a:pPr lvl="0">
              <a:buSzPct val="100000"/>
              <a:buFont typeface="Arial" panose="020B0604020202020204" pitchFamily="34" charset="0"/>
              <a:buChar char="•"/>
            </a:pPr>
            <a:r>
              <a:rPr lang="en-US" sz="2800" dirty="0"/>
              <a:t>Ignoring missing data:</a:t>
            </a:r>
          </a:p>
          <a:p>
            <a:pPr marL="741362" lvl="1" indent="-457200">
              <a:buSzPct val="100000"/>
              <a:buFont typeface="+mj-lt"/>
              <a:buAutoNum type="arabicPeriod"/>
            </a:pPr>
            <a:r>
              <a:rPr lang="en-US" sz="2400" dirty="0"/>
              <a:t>Pairwise deletion, e.g. bivariate correlation, also called </a:t>
            </a:r>
            <a:r>
              <a:rPr lang="en-US" sz="2400" i="1" dirty="0"/>
              <a:t>available-case analysis</a:t>
            </a:r>
          </a:p>
          <a:p>
            <a:pPr marL="741362" lvl="1" indent="-457200">
              <a:buSzPct val="100000"/>
              <a:buFont typeface="+mj-lt"/>
              <a:buAutoNum type="arabicPeriod"/>
            </a:pPr>
            <a:r>
              <a:rPr lang="en-US" sz="2400" dirty="0"/>
              <a:t>Listwise or </a:t>
            </a:r>
            <a:r>
              <a:rPr lang="en-US" sz="2400" dirty="0" err="1"/>
              <a:t>casewise</a:t>
            </a:r>
            <a:r>
              <a:rPr lang="en-US" sz="2400" dirty="0"/>
              <a:t> deletion, e.g. multiple regression, also called </a:t>
            </a:r>
            <a:r>
              <a:rPr lang="en-US" sz="2400" i="1" dirty="0"/>
              <a:t>complete-case analysis</a:t>
            </a:r>
          </a:p>
          <a:p>
            <a:pPr lvl="0">
              <a:buSzPct val="100000"/>
              <a:buFont typeface="Arial" panose="020B0604020202020204" pitchFamily="34" charset="0"/>
              <a:buChar char="•"/>
            </a:pPr>
            <a:r>
              <a:rPr lang="en-US" sz="2800" dirty="0"/>
              <a:t>Ignoring missing data, but using all available data: GEE, mixed models, survival analysis</a:t>
            </a:r>
          </a:p>
          <a:p>
            <a:pPr lvl="0">
              <a:buSzPct val="100000"/>
              <a:buFont typeface="Arial" panose="020B0604020202020204" pitchFamily="34" charset="0"/>
              <a:buChar char="•"/>
            </a:pPr>
            <a:r>
              <a:rPr lang="en-US" sz="2800" dirty="0"/>
              <a:t>Imputation: (1) </a:t>
            </a:r>
            <a:r>
              <a:rPr lang="en-US" sz="2400" dirty="0"/>
              <a:t>single-imputation, (2) multiple imputation</a:t>
            </a:r>
          </a:p>
          <a:p>
            <a:pPr lvl="0">
              <a:buSzPct val="100000"/>
              <a:buFont typeface="Arial" panose="020B0604020202020204" pitchFamily="34" charset="0"/>
              <a:buChar char="•"/>
            </a:pPr>
            <a:r>
              <a:rPr lang="en-US" sz="2800" dirty="0"/>
              <a:t>Sensitivity analysis, e.g. worst outcome</a:t>
            </a:r>
          </a:p>
        </p:txBody>
      </p:sp>
    </p:spTree>
    <p:custDataLst>
      <p:tags r:id="rId1"/>
    </p:custDataLst>
    <p:extLst>
      <p:ext uri="{BB962C8B-B14F-4D97-AF65-F5344CB8AC3E}">
        <p14:creationId xmlns:p14="http://schemas.microsoft.com/office/powerpoint/2010/main" val="485137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Single Imputation</a:t>
            </a:r>
          </a:p>
        </p:txBody>
      </p:sp>
      <p:sp>
        <p:nvSpPr>
          <p:cNvPr id="9" name="Content Placeholder 8"/>
          <p:cNvSpPr>
            <a:spLocks noGrp="1"/>
          </p:cNvSpPr>
          <p:nvPr>
            <p:ph idx="1"/>
          </p:nvPr>
        </p:nvSpPr>
        <p:spPr>
          <a:xfrm>
            <a:off x="101600" y="1006764"/>
            <a:ext cx="8543635" cy="3897745"/>
          </a:xfrm>
        </p:spPr>
        <p:txBody>
          <a:bodyPr/>
          <a:lstStyle/>
          <a:p>
            <a:pPr lvl="0">
              <a:buSzPct val="100000"/>
              <a:buFont typeface="Arial" panose="020B0604020202020204" pitchFamily="34" charset="0"/>
              <a:buChar char="•"/>
            </a:pPr>
            <a:r>
              <a:rPr lang="en-US" sz="2600" dirty="0"/>
              <a:t>Imputation using a central tendency measure: Continuous-&gt; Mean, Ordinal-&gt; median, Nominal-&gt; mode</a:t>
            </a:r>
          </a:p>
          <a:p>
            <a:pPr lvl="0">
              <a:buSzPct val="100000"/>
              <a:buFont typeface="Arial" panose="020B0604020202020204" pitchFamily="34" charset="0"/>
              <a:buChar char="•"/>
            </a:pPr>
            <a:r>
              <a:rPr lang="en-US" sz="2600" dirty="0"/>
              <a:t>Subgroup imputation</a:t>
            </a:r>
          </a:p>
          <a:p>
            <a:pPr lvl="0">
              <a:buSzPct val="100000"/>
              <a:buFont typeface="Arial" panose="020B0604020202020204" pitchFamily="34" charset="0"/>
              <a:buChar char="•"/>
            </a:pPr>
            <a:r>
              <a:rPr lang="en-US" sz="2600" dirty="0"/>
              <a:t>LOCF</a:t>
            </a:r>
          </a:p>
          <a:p>
            <a:pPr lvl="0">
              <a:buSzPct val="100000"/>
              <a:buFont typeface="Arial" panose="020B0604020202020204" pitchFamily="34" charset="0"/>
              <a:buChar char="•"/>
            </a:pPr>
            <a:r>
              <a:rPr lang="en-US" sz="2600" dirty="0"/>
              <a:t>Regression</a:t>
            </a:r>
          </a:p>
          <a:p>
            <a:pPr lvl="0">
              <a:buSzPct val="100000"/>
              <a:buFont typeface="Arial" panose="020B0604020202020204" pitchFamily="34" charset="0"/>
              <a:buChar char="•"/>
            </a:pPr>
            <a:r>
              <a:rPr lang="en-US" sz="2600" dirty="0"/>
              <a:t>Maximum likelihood</a:t>
            </a:r>
          </a:p>
          <a:p>
            <a:pPr lvl="0">
              <a:buSzPct val="100000"/>
              <a:buFont typeface="Arial" panose="020B0604020202020204" pitchFamily="34" charset="0"/>
              <a:buChar char="•"/>
            </a:pPr>
            <a:r>
              <a:rPr lang="en-US" sz="2600" dirty="0"/>
              <a:t>Expectation maximization (EM) algorithm</a:t>
            </a:r>
          </a:p>
        </p:txBody>
      </p:sp>
    </p:spTree>
    <p:custDataLst>
      <p:tags r:id="rId1"/>
    </p:custDataLst>
    <p:extLst>
      <p:ext uri="{BB962C8B-B14F-4D97-AF65-F5344CB8AC3E}">
        <p14:creationId xmlns:p14="http://schemas.microsoft.com/office/powerpoint/2010/main" val="1144818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200" dirty="0"/>
              <a:t>Multiple Imputation,</a:t>
            </a:r>
            <a:r>
              <a:rPr lang="en-US" sz="3600" dirty="0"/>
              <a:t> </a:t>
            </a:r>
            <a:r>
              <a:rPr lang="en-US" dirty="0" err="1"/>
              <a:t>Newgard</a:t>
            </a:r>
            <a:r>
              <a:rPr lang="en-US" dirty="0"/>
              <a:t> and </a:t>
            </a:r>
            <a:r>
              <a:rPr lang="en-US" dirty="0" err="1"/>
              <a:t>Haukoos</a:t>
            </a:r>
            <a:r>
              <a:rPr lang="en-US" dirty="0"/>
              <a:t> (2007) </a:t>
            </a:r>
          </a:p>
        </p:txBody>
      </p:sp>
      <p:sp>
        <p:nvSpPr>
          <p:cNvPr id="9" name="Content Placeholder 8"/>
          <p:cNvSpPr>
            <a:spLocks noGrp="1"/>
          </p:cNvSpPr>
          <p:nvPr>
            <p:ph idx="1"/>
          </p:nvPr>
        </p:nvSpPr>
        <p:spPr>
          <a:xfrm>
            <a:off x="101600" y="1006764"/>
            <a:ext cx="8543635" cy="3897745"/>
          </a:xfrm>
        </p:spPr>
        <p:txBody>
          <a:bodyPr/>
          <a:lstStyle/>
          <a:p>
            <a:pPr lvl="0">
              <a:buSzPct val="100000"/>
              <a:buFont typeface="Arial" panose="020B0604020202020204" pitchFamily="34" charset="0"/>
              <a:buChar char="•"/>
            </a:pPr>
            <a:endParaRPr lang="en-US" sz="2400" dirty="0"/>
          </a:p>
          <a:p>
            <a:pPr lvl="0">
              <a:buSzPct val="100000"/>
              <a:buFont typeface="Arial" panose="020B0604020202020204" pitchFamily="34" charset="0"/>
              <a:buChar char="•"/>
            </a:pPr>
            <a:endParaRPr lang="en-US" dirty="0"/>
          </a:p>
          <a:p>
            <a:pPr lvl="0">
              <a:buSzPct val="100000"/>
              <a:buFont typeface="Arial" panose="020B0604020202020204" pitchFamily="34" charset="0"/>
              <a:buChar char="•"/>
            </a:pPr>
            <a:endParaRPr lang="en-US" sz="2400" dirty="0"/>
          </a:p>
        </p:txBody>
      </p:sp>
      <p:pic>
        <p:nvPicPr>
          <p:cNvPr id="2" name="Picture 1">
            <a:extLst>
              <a:ext uri="{FF2B5EF4-FFF2-40B4-BE49-F238E27FC236}">
                <a16:creationId xmlns:a16="http://schemas.microsoft.com/office/drawing/2014/main" id="{AF59579F-8600-4ADC-BB1B-DEF764ABF628}"/>
              </a:ext>
            </a:extLst>
          </p:cNvPr>
          <p:cNvPicPr>
            <a:picLocks noChangeAspect="1"/>
          </p:cNvPicPr>
          <p:nvPr/>
        </p:nvPicPr>
        <p:blipFill>
          <a:blip r:embed="rId3"/>
          <a:stretch>
            <a:fillRect/>
          </a:stretch>
        </p:blipFill>
        <p:spPr>
          <a:xfrm>
            <a:off x="659757" y="1006764"/>
            <a:ext cx="6458673" cy="3897745"/>
          </a:xfrm>
          <a:prstGeom prst="rect">
            <a:avLst/>
          </a:prstGeom>
        </p:spPr>
      </p:pic>
    </p:spTree>
    <p:custDataLst>
      <p:tags r:id="rId1"/>
    </p:custDataLst>
    <p:extLst>
      <p:ext uri="{BB962C8B-B14F-4D97-AF65-F5344CB8AC3E}">
        <p14:creationId xmlns:p14="http://schemas.microsoft.com/office/powerpoint/2010/main" val="3477295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200" dirty="0"/>
              <a:t>An Example of Sensitivity Analysis, Polit (2010)</a:t>
            </a:r>
          </a:p>
        </p:txBody>
      </p:sp>
      <p:sp>
        <p:nvSpPr>
          <p:cNvPr id="9" name="Content Placeholder 8"/>
          <p:cNvSpPr>
            <a:spLocks noGrp="1"/>
          </p:cNvSpPr>
          <p:nvPr>
            <p:ph idx="1"/>
          </p:nvPr>
        </p:nvSpPr>
        <p:spPr>
          <a:xfrm>
            <a:off x="101600" y="1006764"/>
            <a:ext cx="8543635" cy="3897745"/>
          </a:xfrm>
        </p:spPr>
        <p:txBody>
          <a:bodyPr/>
          <a:lstStyle/>
          <a:p>
            <a:pPr lvl="0">
              <a:buSzPct val="100000"/>
              <a:buFont typeface="Arial" panose="020B0604020202020204" pitchFamily="34" charset="0"/>
              <a:buChar char="•"/>
            </a:pPr>
            <a:endParaRPr lang="en-US" sz="2400" dirty="0"/>
          </a:p>
          <a:p>
            <a:pPr lvl="0">
              <a:buSzPct val="100000"/>
              <a:buFont typeface="Arial" panose="020B0604020202020204" pitchFamily="34" charset="0"/>
              <a:buChar char="•"/>
            </a:pPr>
            <a:endParaRPr lang="en-US" dirty="0"/>
          </a:p>
          <a:p>
            <a:pPr lvl="0">
              <a:buSzPct val="100000"/>
              <a:buFont typeface="Arial" panose="020B0604020202020204" pitchFamily="34" charset="0"/>
              <a:buChar char="•"/>
            </a:pPr>
            <a:endParaRPr lang="en-US" sz="2400" dirty="0"/>
          </a:p>
        </p:txBody>
      </p:sp>
      <p:graphicFrame>
        <p:nvGraphicFramePr>
          <p:cNvPr id="2" name="Table 1">
            <a:extLst>
              <a:ext uri="{FF2B5EF4-FFF2-40B4-BE49-F238E27FC236}">
                <a16:creationId xmlns:a16="http://schemas.microsoft.com/office/drawing/2014/main" id="{93AB4785-AC82-4D9A-B95C-FF63029CD943}"/>
              </a:ext>
            </a:extLst>
          </p:cNvPr>
          <p:cNvGraphicFramePr>
            <a:graphicFrameLocks noGrp="1"/>
          </p:cNvGraphicFramePr>
          <p:nvPr>
            <p:extLst>
              <p:ext uri="{D42A27DB-BD31-4B8C-83A1-F6EECF244321}">
                <p14:modId xmlns:p14="http://schemas.microsoft.com/office/powerpoint/2010/main" val="2046232652"/>
              </p:ext>
            </p:extLst>
          </p:nvPr>
        </p:nvGraphicFramePr>
        <p:xfrm>
          <a:off x="498765" y="1080464"/>
          <a:ext cx="7680593" cy="3723520"/>
        </p:xfrm>
        <a:graphic>
          <a:graphicData uri="http://schemas.openxmlformats.org/drawingml/2006/table">
            <a:tbl>
              <a:tblPr firstRow="1" bandRow="1">
                <a:tableStyleId>{5C22544A-7EE6-4342-B048-85BDC9FD1C3A}</a:tableStyleId>
              </a:tblPr>
              <a:tblGrid>
                <a:gridCol w="1114192">
                  <a:extLst>
                    <a:ext uri="{9D8B030D-6E8A-4147-A177-3AD203B41FA5}">
                      <a16:colId xmlns:a16="http://schemas.microsoft.com/office/drawing/2014/main" val="4013397867"/>
                    </a:ext>
                  </a:extLst>
                </a:gridCol>
                <a:gridCol w="1069954">
                  <a:extLst>
                    <a:ext uri="{9D8B030D-6E8A-4147-A177-3AD203B41FA5}">
                      <a16:colId xmlns:a16="http://schemas.microsoft.com/office/drawing/2014/main" val="928561508"/>
                    </a:ext>
                  </a:extLst>
                </a:gridCol>
                <a:gridCol w="1296237">
                  <a:extLst>
                    <a:ext uri="{9D8B030D-6E8A-4147-A177-3AD203B41FA5}">
                      <a16:colId xmlns:a16="http://schemas.microsoft.com/office/drawing/2014/main" val="1167903693"/>
                    </a:ext>
                  </a:extLst>
                </a:gridCol>
                <a:gridCol w="1680788">
                  <a:extLst>
                    <a:ext uri="{9D8B030D-6E8A-4147-A177-3AD203B41FA5}">
                      <a16:colId xmlns:a16="http://schemas.microsoft.com/office/drawing/2014/main" val="3533694932"/>
                    </a:ext>
                  </a:extLst>
                </a:gridCol>
                <a:gridCol w="1281495">
                  <a:extLst>
                    <a:ext uri="{9D8B030D-6E8A-4147-A177-3AD203B41FA5}">
                      <a16:colId xmlns:a16="http://schemas.microsoft.com/office/drawing/2014/main" val="194737211"/>
                    </a:ext>
                  </a:extLst>
                </a:gridCol>
                <a:gridCol w="1237927">
                  <a:extLst>
                    <a:ext uri="{9D8B030D-6E8A-4147-A177-3AD203B41FA5}">
                      <a16:colId xmlns:a16="http://schemas.microsoft.com/office/drawing/2014/main" val="3846223539"/>
                    </a:ext>
                  </a:extLst>
                </a:gridCol>
              </a:tblGrid>
              <a:tr h="261194">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Listwise Deletion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Mean Imputation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Sub-group Mean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a:solidFill>
                            <a:schemeClr val="tx1"/>
                          </a:solidFill>
                        </a:rPr>
                        <a:t>Regression Imputation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4490743"/>
                  </a:ext>
                </a:extLst>
              </a:tr>
              <a:tr h="500864">
                <a:tc>
                  <a:txBody>
                    <a:bodyPr/>
                    <a:lstStyle/>
                    <a:p>
                      <a:r>
                        <a:rPr lang="en-US" sz="1600" dirty="0">
                          <a:solidFill>
                            <a:schemeClr val="tx1"/>
                          </a:solidFill>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1753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1904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1904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1904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1904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1154907"/>
                  </a:ext>
                </a:extLst>
              </a:tr>
              <a:tr h="500864">
                <a:tc>
                  <a:txBody>
                    <a:bodyPr/>
                    <a:lstStyle/>
                    <a:p>
                      <a:r>
                        <a:rPr lang="en-US" sz="1600" dirty="0">
                          <a:solidFill>
                            <a:schemeClr val="tx1"/>
                          </a:solidFill>
                        </a:rPr>
                        <a:t>Mean, Imp</a:t>
                      </a:r>
                    </a:p>
                    <a:p>
                      <a:r>
                        <a:rPr lang="en-US" sz="1600" dirty="0">
                          <a:solidFill>
                            <a:schemeClr val="tx1"/>
                          </a:solidFill>
                        </a:rPr>
                        <a:t>(N=151)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45.50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45.52</a:t>
                      </a:r>
                    </a:p>
                    <a:p>
                      <a:pPr algn="ctr"/>
                      <a:r>
                        <a:rPr lang="en-US" sz="1600" dirty="0">
                          <a:solidFill>
                            <a:schemeClr val="tx1"/>
                          </a:solidFill>
                        </a:rPr>
                        <a:t>(m=46.36, f=44.7)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46.43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46.38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5752870"/>
                  </a:ext>
                </a:extLst>
              </a:tr>
              <a:tr h="500864">
                <a:tc>
                  <a:txBody>
                    <a:bodyPr/>
                    <a:lstStyle/>
                    <a:p>
                      <a:r>
                        <a:rPr lang="en-US" sz="1600" dirty="0">
                          <a:solidFill>
                            <a:schemeClr val="tx1"/>
                          </a:solidFill>
                        </a:rPr>
                        <a:t>SD, Imp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0.84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5.95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5.93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5770904"/>
                  </a:ext>
                </a:extLst>
              </a:tr>
              <a:tr h="500864">
                <a:tc>
                  <a:txBody>
                    <a:bodyPr/>
                    <a:lstStyle/>
                    <a:p>
                      <a:r>
                        <a:rPr lang="en-US" sz="1600" dirty="0">
                          <a:solidFill>
                            <a:schemeClr val="tx1"/>
                          </a:solidFill>
                        </a:rPr>
                        <a:t>Mean, Full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45.50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45.50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45.50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45.57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45.57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882134"/>
                  </a:ext>
                </a:extLst>
              </a:tr>
              <a:tr h="500864">
                <a:tc>
                  <a:txBody>
                    <a:bodyPr/>
                    <a:lstStyle/>
                    <a:p>
                      <a:r>
                        <a:rPr lang="en-US" sz="1600" dirty="0">
                          <a:solidFill>
                            <a:schemeClr val="tx1"/>
                          </a:solidFill>
                        </a:rPr>
                        <a:t>SD, Full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13.83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13.27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13.28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13.37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13.49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477089"/>
                  </a:ext>
                </a:extLst>
              </a:tr>
              <a:tr h="5008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R</a:t>
                      </a:r>
                      <a:r>
                        <a:rPr lang="en-US" sz="1600" baseline="30000" dirty="0">
                          <a:solidFill>
                            <a:schemeClr val="tx1"/>
                          </a:solidFill>
                        </a:rPr>
                        <a:t>2</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0.185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0.170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0.171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0.198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0.197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608599"/>
                  </a:ext>
                </a:extLst>
              </a:tr>
            </a:tbl>
          </a:graphicData>
        </a:graphic>
      </p:graphicFrame>
    </p:spTree>
    <p:custDataLst>
      <p:tags r:id="rId1"/>
    </p:custDataLst>
    <p:extLst>
      <p:ext uri="{BB962C8B-B14F-4D97-AF65-F5344CB8AC3E}">
        <p14:creationId xmlns:p14="http://schemas.microsoft.com/office/powerpoint/2010/main" val="1250390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Outline</a:t>
            </a:r>
          </a:p>
        </p:txBody>
      </p:sp>
      <p:sp>
        <p:nvSpPr>
          <p:cNvPr id="9" name="Content Placeholder 8"/>
          <p:cNvSpPr>
            <a:spLocks noGrp="1"/>
          </p:cNvSpPr>
          <p:nvPr>
            <p:ph idx="1"/>
          </p:nvPr>
        </p:nvSpPr>
        <p:spPr>
          <a:xfrm>
            <a:off x="101600" y="1006764"/>
            <a:ext cx="8543635" cy="3897745"/>
          </a:xfrm>
        </p:spPr>
        <p:txBody>
          <a:bodyPr/>
          <a:lstStyle/>
          <a:p>
            <a:pPr marL="514350" lvl="0" indent="-514350">
              <a:buFont typeface="+mj-lt"/>
              <a:buAutoNum type="arabicPeriod"/>
            </a:pPr>
            <a:r>
              <a:rPr lang="en-US" sz="2800" dirty="0"/>
              <a:t>Background</a:t>
            </a:r>
          </a:p>
          <a:p>
            <a:pPr marL="514350" lvl="0" indent="-514350">
              <a:buFont typeface="+mj-lt"/>
              <a:buAutoNum type="arabicPeriod"/>
            </a:pPr>
            <a:r>
              <a:rPr lang="en-US" sz="2800" dirty="0"/>
              <a:t>Extent of </a:t>
            </a:r>
            <a:r>
              <a:rPr lang="en-US" sz="2800" dirty="0" err="1"/>
              <a:t>missingness</a:t>
            </a:r>
            <a:endParaRPr lang="en-US" sz="2800" dirty="0"/>
          </a:p>
          <a:p>
            <a:pPr marL="514350" lvl="0" indent="-514350">
              <a:buFont typeface="+mj-lt"/>
              <a:buAutoNum type="arabicPeriod"/>
            </a:pPr>
            <a:r>
              <a:rPr lang="en-US" sz="2800" dirty="0"/>
              <a:t>Pattern of missingness</a:t>
            </a:r>
          </a:p>
          <a:p>
            <a:pPr marL="514350" lvl="0" indent="-514350">
              <a:buFont typeface="+mj-lt"/>
              <a:buAutoNum type="arabicPeriod" startAt="4"/>
            </a:pPr>
            <a:r>
              <a:rPr lang="en-US" sz="2800" dirty="0"/>
              <a:t>Strategies in dealing with missing data</a:t>
            </a:r>
          </a:p>
          <a:p>
            <a:pPr marL="514350" lvl="0" indent="-514350">
              <a:buFont typeface="+mj-lt"/>
              <a:buAutoNum type="arabicPeriod" startAt="4"/>
            </a:pPr>
            <a:r>
              <a:rPr lang="en-US" sz="2800" dirty="0"/>
              <a:t>Examples</a:t>
            </a:r>
          </a:p>
          <a:p>
            <a:pPr marL="514350" lvl="0" indent="-514350">
              <a:buFont typeface="+mj-lt"/>
              <a:buAutoNum type="arabicPeriod" startAt="4"/>
            </a:pPr>
            <a:r>
              <a:rPr lang="en-US" sz="2800" dirty="0"/>
              <a:t>Prevention of missing data</a:t>
            </a:r>
          </a:p>
          <a:p>
            <a:pPr marL="514350" lvl="0" indent="-514350">
              <a:buFont typeface="+mj-lt"/>
              <a:buAutoNum type="arabicPeriod" startAt="4"/>
            </a:pPr>
            <a:r>
              <a:rPr lang="en-US" sz="2800" dirty="0"/>
              <a:t>Summary</a:t>
            </a:r>
          </a:p>
        </p:txBody>
      </p:sp>
    </p:spTree>
    <p:custDataLst>
      <p:tags r:id="rId1"/>
    </p:custDataLst>
    <p:extLst>
      <p:ext uri="{BB962C8B-B14F-4D97-AF65-F5344CB8AC3E}">
        <p14:creationId xmlns:p14="http://schemas.microsoft.com/office/powerpoint/2010/main" val="2589077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Example: Mean Imputation</a:t>
            </a:r>
          </a:p>
        </p:txBody>
      </p:sp>
      <p:pic>
        <p:nvPicPr>
          <p:cNvPr id="2" name="Picture 1">
            <a:extLst>
              <a:ext uri="{FF2B5EF4-FFF2-40B4-BE49-F238E27FC236}">
                <a16:creationId xmlns:a16="http://schemas.microsoft.com/office/drawing/2014/main" id="{12A69BBF-641B-44A1-8C87-3F1C5F38310E}"/>
              </a:ext>
            </a:extLst>
          </p:cNvPr>
          <p:cNvPicPr>
            <a:picLocks noChangeAspect="1"/>
          </p:cNvPicPr>
          <p:nvPr/>
        </p:nvPicPr>
        <p:blipFill>
          <a:blip r:embed="rId3"/>
          <a:stretch>
            <a:fillRect/>
          </a:stretch>
        </p:blipFill>
        <p:spPr>
          <a:xfrm>
            <a:off x="378690" y="1064637"/>
            <a:ext cx="7912027" cy="3773581"/>
          </a:xfrm>
          <a:prstGeom prst="rect">
            <a:avLst/>
          </a:prstGeom>
        </p:spPr>
      </p:pic>
    </p:spTree>
    <p:custDataLst>
      <p:tags r:id="rId1"/>
    </p:custDataLst>
    <p:extLst>
      <p:ext uri="{BB962C8B-B14F-4D97-AF65-F5344CB8AC3E}">
        <p14:creationId xmlns:p14="http://schemas.microsoft.com/office/powerpoint/2010/main" val="1448782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Example: Mode Imputation</a:t>
            </a:r>
          </a:p>
        </p:txBody>
      </p:sp>
      <p:pic>
        <p:nvPicPr>
          <p:cNvPr id="3" name="Picture 2">
            <a:extLst>
              <a:ext uri="{FF2B5EF4-FFF2-40B4-BE49-F238E27FC236}">
                <a16:creationId xmlns:a16="http://schemas.microsoft.com/office/drawing/2014/main" id="{672F2A72-8853-4BEF-B64D-7E63F0C3BCE2}"/>
              </a:ext>
            </a:extLst>
          </p:cNvPr>
          <p:cNvPicPr>
            <a:picLocks noChangeAspect="1"/>
          </p:cNvPicPr>
          <p:nvPr/>
        </p:nvPicPr>
        <p:blipFill>
          <a:blip r:embed="rId3"/>
          <a:stretch>
            <a:fillRect/>
          </a:stretch>
        </p:blipFill>
        <p:spPr>
          <a:xfrm>
            <a:off x="474562" y="1118147"/>
            <a:ext cx="7778188" cy="3708495"/>
          </a:xfrm>
          <a:prstGeom prst="rect">
            <a:avLst/>
          </a:prstGeom>
        </p:spPr>
      </p:pic>
    </p:spTree>
    <p:custDataLst>
      <p:tags r:id="rId1"/>
    </p:custDataLst>
    <p:extLst>
      <p:ext uri="{BB962C8B-B14F-4D97-AF65-F5344CB8AC3E}">
        <p14:creationId xmlns:p14="http://schemas.microsoft.com/office/powerpoint/2010/main" val="2981907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Example: LOCF</a:t>
            </a:r>
          </a:p>
        </p:txBody>
      </p:sp>
      <p:pic>
        <p:nvPicPr>
          <p:cNvPr id="5" name="Picture 4">
            <a:extLst>
              <a:ext uri="{FF2B5EF4-FFF2-40B4-BE49-F238E27FC236}">
                <a16:creationId xmlns:a16="http://schemas.microsoft.com/office/drawing/2014/main" id="{9F83BA18-9D9A-4BED-94AC-E426FE515815}"/>
              </a:ext>
            </a:extLst>
          </p:cNvPr>
          <p:cNvPicPr>
            <a:picLocks noChangeAspect="1"/>
          </p:cNvPicPr>
          <p:nvPr/>
        </p:nvPicPr>
        <p:blipFill>
          <a:blip r:embed="rId3"/>
          <a:stretch>
            <a:fillRect/>
          </a:stretch>
        </p:blipFill>
        <p:spPr>
          <a:xfrm>
            <a:off x="1036525" y="1135643"/>
            <a:ext cx="6683022" cy="3612995"/>
          </a:xfrm>
          <a:prstGeom prst="rect">
            <a:avLst/>
          </a:prstGeom>
        </p:spPr>
      </p:pic>
    </p:spTree>
    <p:custDataLst>
      <p:tags r:id="rId1"/>
    </p:custDataLst>
    <p:extLst>
      <p:ext uri="{BB962C8B-B14F-4D97-AF65-F5344CB8AC3E}">
        <p14:creationId xmlns:p14="http://schemas.microsoft.com/office/powerpoint/2010/main" val="2727378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Example: MI</a:t>
            </a:r>
          </a:p>
        </p:txBody>
      </p:sp>
      <p:pic>
        <p:nvPicPr>
          <p:cNvPr id="3" name="Picture 2">
            <a:extLst>
              <a:ext uri="{FF2B5EF4-FFF2-40B4-BE49-F238E27FC236}">
                <a16:creationId xmlns:a16="http://schemas.microsoft.com/office/drawing/2014/main" id="{A6EBD8FA-8BF6-4412-909A-0B1218FB935C}"/>
              </a:ext>
            </a:extLst>
          </p:cNvPr>
          <p:cNvPicPr>
            <a:picLocks noChangeAspect="1"/>
          </p:cNvPicPr>
          <p:nvPr/>
        </p:nvPicPr>
        <p:blipFill>
          <a:blip r:embed="rId3"/>
          <a:stretch>
            <a:fillRect/>
          </a:stretch>
        </p:blipFill>
        <p:spPr>
          <a:xfrm>
            <a:off x="208344" y="1179190"/>
            <a:ext cx="8287474" cy="3528316"/>
          </a:xfrm>
          <a:prstGeom prst="rect">
            <a:avLst/>
          </a:prstGeom>
        </p:spPr>
      </p:pic>
    </p:spTree>
    <p:custDataLst>
      <p:tags r:id="rId1"/>
    </p:custDataLst>
    <p:extLst>
      <p:ext uri="{BB962C8B-B14F-4D97-AF65-F5344CB8AC3E}">
        <p14:creationId xmlns:p14="http://schemas.microsoft.com/office/powerpoint/2010/main" val="2019367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1600" y="53975"/>
            <a:ext cx="8543635" cy="857250"/>
          </a:xfrm>
        </p:spPr>
        <p:txBody>
          <a:bodyPr>
            <a:normAutofit/>
          </a:bodyPr>
          <a:lstStyle/>
          <a:p>
            <a:r>
              <a:rPr lang="en-US" sz="3600" dirty="0"/>
              <a:t>Considerations to Decrease Missing Data</a:t>
            </a:r>
          </a:p>
        </p:txBody>
      </p:sp>
      <p:sp>
        <p:nvSpPr>
          <p:cNvPr id="9" name="Content Placeholder 8"/>
          <p:cNvSpPr>
            <a:spLocks noGrp="1"/>
          </p:cNvSpPr>
          <p:nvPr>
            <p:ph idx="1"/>
          </p:nvPr>
        </p:nvSpPr>
        <p:spPr>
          <a:xfrm>
            <a:off x="101600" y="1006764"/>
            <a:ext cx="8543635" cy="3680739"/>
          </a:xfrm>
        </p:spPr>
        <p:txBody>
          <a:bodyPr/>
          <a:lstStyle/>
          <a:p>
            <a:pPr lvl="0">
              <a:buSzPct val="100000"/>
              <a:buFont typeface="Arial" panose="020B0604020202020204" pitchFamily="34" charset="0"/>
              <a:buChar char="•"/>
            </a:pPr>
            <a:r>
              <a:rPr lang="en-US" dirty="0"/>
              <a:t>Some attrition unavoidable</a:t>
            </a:r>
          </a:p>
          <a:p>
            <a:pPr>
              <a:buSzPct val="100000"/>
              <a:buFont typeface="Arial" panose="020B0604020202020204" pitchFamily="34" charset="0"/>
              <a:buChar char="•"/>
            </a:pPr>
            <a:r>
              <a:rPr lang="en-US" dirty="0"/>
              <a:t>Take attrition or drop-out into account in estimating sample size</a:t>
            </a:r>
          </a:p>
          <a:p>
            <a:pPr lvl="0">
              <a:buSzPct val="100000"/>
              <a:buFont typeface="Arial" panose="020B0604020202020204" pitchFamily="34" charset="0"/>
              <a:buChar char="•"/>
            </a:pPr>
            <a:r>
              <a:rPr lang="en-US" dirty="0"/>
              <a:t>Analyze all randomized subjects in RCTs</a:t>
            </a:r>
          </a:p>
          <a:p>
            <a:pPr lvl="0">
              <a:buSzPct val="100000"/>
              <a:buFont typeface="Arial" panose="020B0604020202020204" pitchFamily="34" charset="0"/>
              <a:buChar char="•"/>
            </a:pPr>
            <a:r>
              <a:rPr lang="en-US" dirty="0"/>
              <a:t>Try to increase response rate in surveys</a:t>
            </a:r>
          </a:p>
          <a:p>
            <a:pPr lvl="0">
              <a:buSzPct val="100000"/>
              <a:buFont typeface="Arial" panose="020B0604020202020204" pitchFamily="34" charset="0"/>
              <a:buChar char="•"/>
            </a:pPr>
            <a:r>
              <a:rPr lang="en-US" dirty="0"/>
              <a:t>Ask questions that decrease refusal rate, e.g. exact income vs. income categories</a:t>
            </a:r>
          </a:p>
          <a:p>
            <a:pPr lvl="0">
              <a:buSzPct val="100000"/>
              <a:buFont typeface="Arial" panose="020B0604020202020204" pitchFamily="34" charset="0"/>
              <a:buChar char="•"/>
            </a:pPr>
            <a:r>
              <a:rPr lang="en-US" sz="2400" dirty="0"/>
              <a:t>Logistical support for clinic visits if ethical</a:t>
            </a:r>
          </a:p>
        </p:txBody>
      </p:sp>
    </p:spTree>
    <p:custDataLst>
      <p:tags r:id="rId1"/>
    </p:custDataLst>
    <p:extLst>
      <p:ext uri="{BB962C8B-B14F-4D97-AF65-F5344CB8AC3E}">
        <p14:creationId xmlns:p14="http://schemas.microsoft.com/office/powerpoint/2010/main" val="1160693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1600" y="53975"/>
            <a:ext cx="8275782" cy="857250"/>
          </a:xfrm>
        </p:spPr>
        <p:txBody>
          <a:bodyPr>
            <a:normAutofit fontScale="90000"/>
          </a:bodyPr>
          <a:lstStyle/>
          <a:p>
            <a:r>
              <a:rPr lang="en-US" sz="3600" dirty="0"/>
              <a:t>Considerations to Decrease Missing Data Cont.</a:t>
            </a:r>
          </a:p>
        </p:txBody>
      </p:sp>
      <p:sp>
        <p:nvSpPr>
          <p:cNvPr id="9" name="Content Placeholder 8"/>
          <p:cNvSpPr>
            <a:spLocks noGrp="1"/>
          </p:cNvSpPr>
          <p:nvPr>
            <p:ph idx="1"/>
          </p:nvPr>
        </p:nvSpPr>
        <p:spPr>
          <a:xfrm>
            <a:off x="101600" y="1006764"/>
            <a:ext cx="8543635" cy="3897745"/>
          </a:xfrm>
        </p:spPr>
        <p:txBody>
          <a:bodyPr/>
          <a:lstStyle/>
          <a:p>
            <a:pPr lvl="0">
              <a:buSzPct val="100000"/>
              <a:buFont typeface="Arial" panose="020B0604020202020204" pitchFamily="34" charset="0"/>
              <a:buChar char="•"/>
            </a:pPr>
            <a:r>
              <a:rPr lang="en-US" sz="2800" dirty="0"/>
              <a:t>Study design</a:t>
            </a:r>
          </a:p>
          <a:p>
            <a:pPr lvl="0">
              <a:buSzPct val="100000"/>
              <a:buFont typeface="Arial" panose="020B0604020202020204" pitchFamily="34" charset="0"/>
              <a:buChar char="•"/>
            </a:pPr>
            <a:r>
              <a:rPr lang="en-US" sz="2800" dirty="0"/>
              <a:t>Reduce drop outs</a:t>
            </a:r>
          </a:p>
          <a:p>
            <a:pPr lvl="0">
              <a:buSzPct val="100000"/>
              <a:buFont typeface="Arial" panose="020B0604020202020204" pitchFamily="34" charset="0"/>
              <a:buChar char="•"/>
            </a:pPr>
            <a:r>
              <a:rPr lang="en-US" sz="2800" dirty="0"/>
              <a:t>One may discontinue assigned treatment, but try to keep them in the study follow-ups</a:t>
            </a:r>
          </a:p>
          <a:p>
            <a:pPr lvl="0">
              <a:buSzPct val="100000"/>
              <a:buFont typeface="Arial" panose="020B0604020202020204" pitchFamily="34" charset="0"/>
              <a:buChar char="•"/>
            </a:pPr>
            <a:r>
              <a:rPr lang="en-US" sz="2800" dirty="0"/>
              <a:t>They can switch treatment, or completely discontinue</a:t>
            </a:r>
          </a:p>
          <a:p>
            <a:pPr lvl="0">
              <a:buSzPct val="100000"/>
              <a:buFont typeface="Arial" panose="020B0604020202020204" pitchFamily="34" charset="0"/>
              <a:buChar char="•"/>
            </a:pPr>
            <a:r>
              <a:rPr lang="en-US" sz="2800" dirty="0"/>
              <a:t>Communication</a:t>
            </a:r>
          </a:p>
          <a:p>
            <a:pPr lvl="0">
              <a:buSzPct val="100000"/>
              <a:buFont typeface="Arial" panose="020B0604020202020204" pitchFamily="34" charset="0"/>
              <a:buChar char="•"/>
            </a:pPr>
            <a:r>
              <a:rPr lang="en-US" sz="2800" dirty="0"/>
              <a:t>Training</a:t>
            </a:r>
          </a:p>
        </p:txBody>
      </p:sp>
    </p:spTree>
    <p:custDataLst>
      <p:tags r:id="rId1"/>
    </p:custDataLst>
    <p:extLst>
      <p:ext uri="{BB962C8B-B14F-4D97-AF65-F5344CB8AC3E}">
        <p14:creationId xmlns:p14="http://schemas.microsoft.com/office/powerpoint/2010/main" val="109380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Summary</a:t>
            </a:r>
          </a:p>
        </p:txBody>
      </p:sp>
      <p:sp>
        <p:nvSpPr>
          <p:cNvPr id="9" name="Content Placeholder 8"/>
          <p:cNvSpPr>
            <a:spLocks noGrp="1"/>
          </p:cNvSpPr>
          <p:nvPr>
            <p:ph idx="1"/>
          </p:nvPr>
        </p:nvSpPr>
        <p:spPr>
          <a:xfrm>
            <a:off x="101600" y="1006764"/>
            <a:ext cx="8543635" cy="3897745"/>
          </a:xfrm>
        </p:spPr>
        <p:txBody>
          <a:bodyPr/>
          <a:lstStyle/>
          <a:p>
            <a:pPr lvl="0">
              <a:buSzPct val="100000"/>
              <a:buFont typeface="Arial" panose="020B0604020202020204" pitchFamily="34" charset="0"/>
              <a:buChar char="•"/>
            </a:pPr>
            <a:r>
              <a:rPr lang="en-US" dirty="0"/>
              <a:t>M</a:t>
            </a:r>
            <a:r>
              <a:rPr lang="en-US" sz="2400" dirty="0"/>
              <a:t>issing data are common</a:t>
            </a:r>
          </a:p>
          <a:p>
            <a:pPr lvl="0">
              <a:buSzPct val="100000"/>
              <a:buFont typeface="Arial" panose="020B0604020202020204" pitchFamily="34" charset="0"/>
              <a:buChar char="•"/>
            </a:pPr>
            <a:r>
              <a:rPr lang="en-US" sz="2400" dirty="0"/>
              <a:t>Data analysis plan should specify how missing data would be handled</a:t>
            </a:r>
          </a:p>
          <a:p>
            <a:pPr lvl="0">
              <a:buSzPct val="100000"/>
              <a:buFont typeface="Arial" panose="020B0604020202020204" pitchFamily="34" charset="0"/>
              <a:buChar char="•"/>
            </a:pPr>
            <a:r>
              <a:rPr lang="en-US" dirty="0"/>
              <a:t>Better study designs</a:t>
            </a:r>
          </a:p>
          <a:p>
            <a:pPr lvl="0">
              <a:buSzPct val="100000"/>
              <a:buFont typeface="Arial" panose="020B0604020202020204" pitchFamily="34" charset="0"/>
              <a:buChar char="•"/>
            </a:pPr>
            <a:r>
              <a:rPr lang="en-US" dirty="0"/>
              <a:t>Account for expected attrition in sample size estimation</a:t>
            </a:r>
          </a:p>
          <a:p>
            <a:pPr lvl="0">
              <a:buSzPct val="100000"/>
              <a:buFont typeface="Arial" panose="020B0604020202020204" pitchFamily="34" charset="0"/>
              <a:buChar char="•"/>
            </a:pPr>
            <a:r>
              <a:rPr lang="en-US" dirty="0"/>
              <a:t>Better data analyses: imputation is common</a:t>
            </a:r>
            <a:endParaRPr lang="en-US" sz="2400" dirty="0"/>
          </a:p>
          <a:p>
            <a:pPr lvl="0">
              <a:buSzPct val="100000"/>
              <a:buFont typeface="Arial" panose="020B0604020202020204" pitchFamily="34" charset="0"/>
              <a:buChar char="•"/>
            </a:pPr>
            <a:r>
              <a:rPr lang="en-US" dirty="0"/>
              <a:t>GEE, mixed models, survival analyses do not need imputation </a:t>
            </a:r>
          </a:p>
          <a:p>
            <a:pPr lvl="0">
              <a:buSzPct val="100000"/>
              <a:buFont typeface="Arial" panose="020B0604020202020204" pitchFamily="34" charset="0"/>
              <a:buChar char="•"/>
            </a:pPr>
            <a:endParaRPr lang="en-US" sz="2400" dirty="0"/>
          </a:p>
          <a:p>
            <a:pPr lvl="0">
              <a:buSzPct val="100000"/>
              <a:buFont typeface="Arial" panose="020B0604020202020204" pitchFamily="34" charset="0"/>
              <a:buChar char="•"/>
            </a:pPr>
            <a:endParaRPr lang="en-US" dirty="0"/>
          </a:p>
          <a:p>
            <a:pPr lvl="0">
              <a:buSzPct val="100000"/>
              <a:buFont typeface="Arial" panose="020B0604020202020204" pitchFamily="34" charset="0"/>
              <a:buChar char="•"/>
            </a:pPr>
            <a:endParaRPr lang="en-US" sz="2400" dirty="0"/>
          </a:p>
        </p:txBody>
      </p:sp>
    </p:spTree>
    <p:custDataLst>
      <p:tags r:id="rId1"/>
    </p:custDataLst>
    <p:extLst>
      <p:ext uri="{BB962C8B-B14F-4D97-AF65-F5344CB8AC3E}">
        <p14:creationId xmlns:p14="http://schemas.microsoft.com/office/powerpoint/2010/main" val="3830448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34109" y="53975"/>
            <a:ext cx="7841674" cy="857250"/>
          </a:xfrm>
        </p:spPr>
        <p:txBody>
          <a:bodyPr>
            <a:normAutofit/>
          </a:bodyPr>
          <a:lstStyle/>
          <a:p>
            <a:r>
              <a:rPr lang="en-US" sz="3600" dirty="0"/>
              <a:t>References</a:t>
            </a:r>
          </a:p>
        </p:txBody>
      </p:sp>
      <p:sp>
        <p:nvSpPr>
          <p:cNvPr id="9" name="Content Placeholder 8"/>
          <p:cNvSpPr>
            <a:spLocks noGrp="1"/>
          </p:cNvSpPr>
          <p:nvPr>
            <p:ph idx="1"/>
          </p:nvPr>
        </p:nvSpPr>
        <p:spPr>
          <a:xfrm>
            <a:off x="166256" y="1123720"/>
            <a:ext cx="8442036" cy="3683807"/>
          </a:xfrm>
        </p:spPr>
        <p:txBody>
          <a:bodyPr/>
          <a:lstStyle/>
          <a:p>
            <a:pPr marL="177800" indent="0">
              <a:buNone/>
            </a:pPr>
            <a:r>
              <a:rPr lang="en-US" dirty="0"/>
              <a:t>Allison, P. D. (2002). </a:t>
            </a:r>
            <a:r>
              <a:rPr lang="en-US" i="1" dirty="0"/>
              <a:t>Missing data</a:t>
            </a:r>
            <a:r>
              <a:rPr lang="en-US" dirty="0"/>
              <a:t>. Sage publications.</a:t>
            </a:r>
          </a:p>
          <a:p>
            <a:pPr marL="177800" indent="0">
              <a:buNone/>
            </a:pPr>
            <a:endParaRPr lang="en-US" dirty="0">
              <a:solidFill>
                <a:prstClr val="black"/>
              </a:solidFill>
            </a:endParaRPr>
          </a:p>
          <a:p>
            <a:pPr marL="177800" indent="0">
              <a:buNone/>
            </a:pPr>
            <a:r>
              <a:rPr lang="en-US" dirty="0" err="1">
                <a:solidFill>
                  <a:prstClr val="black"/>
                </a:solidFill>
              </a:rPr>
              <a:t>Newgard</a:t>
            </a:r>
            <a:r>
              <a:rPr lang="en-US" dirty="0">
                <a:solidFill>
                  <a:prstClr val="black"/>
                </a:solidFill>
              </a:rPr>
              <a:t>, C. D., &amp; </a:t>
            </a:r>
            <a:r>
              <a:rPr lang="en-US" dirty="0" err="1">
                <a:solidFill>
                  <a:prstClr val="black"/>
                </a:solidFill>
              </a:rPr>
              <a:t>Haukoos</a:t>
            </a:r>
            <a:r>
              <a:rPr lang="en-US" dirty="0">
                <a:solidFill>
                  <a:prstClr val="black"/>
                </a:solidFill>
              </a:rPr>
              <a:t>, J. S. (2007). Advanced Statistics: Missing Data in Clinical Research-Part 2: Multiple Imputation. </a:t>
            </a:r>
            <a:r>
              <a:rPr lang="en-US" i="1" dirty="0">
                <a:solidFill>
                  <a:prstClr val="black"/>
                </a:solidFill>
              </a:rPr>
              <a:t>Academic Emergency Medicine</a:t>
            </a:r>
            <a:r>
              <a:rPr lang="en-US" dirty="0">
                <a:solidFill>
                  <a:prstClr val="black"/>
                </a:solidFill>
              </a:rPr>
              <a:t>, 14: 669-678.</a:t>
            </a:r>
          </a:p>
          <a:p>
            <a:pPr marL="177800" indent="0">
              <a:buNone/>
            </a:pPr>
            <a:endParaRPr lang="en-US" dirty="0">
              <a:solidFill>
                <a:prstClr val="black"/>
              </a:solidFill>
            </a:endParaRPr>
          </a:p>
          <a:p>
            <a:pPr marL="177800" indent="0">
              <a:buNone/>
            </a:pPr>
            <a:r>
              <a:rPr lang="en-US" dirty="0">
                <a:solidFill>
                  <a:prstClr val="black"/>
                </a:solidFill>
              </a:rPr>
              <a:t>Polit, D. (2010). </a:t>
            </a:r>
            <a:r>
              <a:rPr lang="en-US" i="1" dirty="0">
                <a:solidFill>
                  <a:prstClr val="black"/>
                </a:solidFill>
              </a:rPr>
              <a:t>Statistics and data analysis for nursing research</a:t>
            </a:r>
            <a:r>
              <a:rPr lang="en-US" dirty="0">
                <a:solidFill>
                  <a:prstClr val="black"/>
                </a:solidFill>
              </a:rPr>
              <a:t>. Pearson.</a:t>
            </a:r>
          </a:p>
        </p:txBody>
      </p:sp>
    </p:spTree>
    <p:custDataLst>
      <p:tags r:id="rId1"/>
    </p:custDataLst>
    <p:extLst>
      <p:ext uri="{BB962C8B-B14F-4D97-AF65-F5344CB8AC3E}">
        <p14:creationId xmlns:p14="http://schemas.microsoft.com/office/powerpoint/2010/main" val="820571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Background</a:t>
            </a:r>
          </a:p>
        </p:txBody>
      </p:sp>
      <p:sp>
        <p:nvSpPr>
          <p:cNvPr id="9" name="Content Placeholder 8"/>
          <p:cNvSpPr>
            <a:spLocks noGrp="1"/>
          </p:cNvSpPr>
          <p:nvPr>
            <p:ph idx="1"/>
          </p:nvPr>
        </p:nvSpPr>
        <p:spPr>
          <a:xfrm>
            <a:off x="101600" y="1347537"/>
            <a:ext cx="8543635" cy="3407343"/>
          </a:xfrm>
        </p:spPr>
        <p:txBody>
          <a:bodyPr/>
          <a:lstStyle/>
          <a:p>
            <a:pPr lvl="0">
              <a:buSzPct val="100000"/>
              <a:buFont typeface="Arial" panose="020B0604020202020204" pitchFamily="34" charset="0"/>
              <a:buChar char="•"/>
            </a:pPr>
            <a:r>
              <a:rPr lang="en-US" sz="2800" dirty="0"/>
              <a:t>Missing data very common in research studies</a:t>
            </a:r>
          </a:p>
          <a:p>
            <a:pPr lvl="0">
              <a:buSzPct val="100000"/>
              <a:buFont typeface="Arial" panose="020B0604020202020204" pitchFamily="34" charset="0"/>
              <a:buChar char="•"/>
            </a:pPr>
            <a:r>
              <a:rPr lang="en-US" sz="2800" dirty="0"/>
              <a:t>Best solution? Avoid them!!</a:t>
            </a:r>
          </a:p>
          <a:p>
            <a:pPr lvl="0">
              <a:buSzPct val="100000"/>
              <a:buFont typeface="Arial" panose="020B0604020202020204" pitchFamily="34" charset="0"/>
              <a:buChar char="•"/>
            </a:pPr>
            <a:r>
              <a:rPr lang="en-US" sz="2800" dirty="0"/>
              <a:t>Not taught in many statistical courses</a:t>
            </a:r>
          </a:p>
          <a:p>
            <a:pPr lvl="0">
              <a:buSzPct val="100000"/>
              <a:buFont typeface="Arial" panose="020B0604020202020204" pitchFamily="34" charset="0"/>
              <a:buChar char="•"/>
            </a:pPr>
            <a:r>
              <a:rPr lang="en-US" sz="2800" dirty="0"/>
              <a:t>Handling missing data</a:t>
            </a:r>
          </a:p>
          <a:p>
            <a:pPr>
              <a:buSzPct val="100000"/>
              <a:buFont typeface="Arial" panose="020B0604020202020204" pitchFamily="34" charset="0"/>
              <a:buChar char="•"/>
            </a:pPr>
            <a:r>
              <a:rPr lang="en-US" sz="2800" dirty="0"/>
              <a:t>Reporting of missing data</a:t>
            </a:r>
          </a:p>
          <a:p>
            <a:pPr lvl="0">
              <a:buSzPct val="100000"/>
              <a:buFont typeface="Arial" panose="020B0604020202020204" pitchFamily="34" charset="0"/>
              <a:buChar char="•"/>
            </a:pPr>
            <a:endParaRPr lang="en-US" sz="2800" dirty="0"/>
          </a:p>
        </p:txBody>
      </p:sp>
    </p:spTree>
    <p:custDataLst>
      <p:tags r:id="rId1"/>
    </p:custDataLst>
    <p:extLst>
      <p:ext uri="{BB962C8B-B14F-4D97-AF65-F5344CB8AC3E}">
        <p14:creationId xmlns:p14="http://schemas.microsoft.com/office/powerpoint/2010/main" val="1358345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Background Cont.</a:t>
            </a:r>
          </a:p>
        </p:txBody>
      </p:sp>
      <p:sp>
        <p:nvSpPr>
          <p:cNvPr id="9" name="Content Placeholder 8"/>
          <p:cNvSpPr>
            <a:spLocks noGrp="1"/>
          </p:cNvSpPr>
          <p:nvPr>
            <p:ph idx="1"/>
          </p:nvPr>
        </p:nvSpPr>
        <p:spPr>
          <a:xfrm>
            <a:off x="101600" y="1395663"/>
            <a:ext cx="8543635" cy="3508846"/>
          </a:xfrm>
        </p:spPr>
        <p:txBody>
          <a:bodyPr/>
          <a:lstStyle/>
          <a:p>
            <a:pPr>
              <a:buSzPct val="100000"/>
              <a:buFont typeface="Arial" panose="020B0604020202020204" pitchFamily="34" charset="0"/>
              <a:buChar char="•"/>
            </a:pPr>
            <a:r>
              <a:rPr lang="en-US" sz="2800" dirty="0"/>
              <a:t>Preventing missing data </a:t>
            </a:r>
          </a:p>
          <a:p>
            <a:pPr lvl="0">
              <a:buSzPct val="100000"/>
              <a:buFont typeface="Arial" panose="020B0604020202020204" pitchFamily="34" charset="0"/>
              <a:buChar char="•"/>
            </a:pPr>
            <a:r>
              <a:rPr lang="en-US" sz="2800" dirty="0"/>
              <a:t>Study designs: (1) longitudinal vs. cross-sectional, (2) randomized vs. observational studies</a:t>
            </a:r>
          </a:p>
          <a:p>
            <a:pPr lvl="0">
              <a:buSzPct val="100000"/>
              <a:buFont typeface="Arial" panose="020B0604020202020204" pitchFamily="34" charset="0"/>
              <a:buChar char="•"/>
            </a:pPr>
            <a:r>
              <a:rPr lang="en-US" sz="2800" dirty="0"/>
              <a:t>Missingness is generally an outcome in some pilot or feasibility studies</a:t>
            </a:r>
          </a:p>
        </p:txBody>
      </p:sp>
    </p:spTree>
    <p:custDataLst>
      <p:tags r:id="rId1"/>
    </p:custDataLst>
    <p:extLst>
      <p:ext uri="{BB962C8B-B14F-4D97-AF65-F5344CB8AC3E}">
        <p14:creationId xmlns:p14="http://schemas.microsoft.com/office/powerpoint/2010/main" val="501684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Missing Data: Cross-sectional</a:t>
            </a:r>
          </a:p>
        </p:txBody>
      </p:sp>
      <p:graphicFrame>
        <p:nvGraphicFramePr>
          <p:cNvPr id="3" name="Content Placeholder 2"/>
          <p:cNvGraphicFramePr>
            <a:graphicFrameLocks noGrp="1"/>
          </p:cNvGraphicFramePr>
          <p:nvPr>
            <p:ph idx="1"/>
            <p:extLst/>
          </p:nvPr>
        </p:nvGraphicFramePr>
        <p:xfrm>
          <a:off x="378693" y="1006475"/>
          <a:ext cx="7998687" cy="2966720"/>
        </p:xfrm>
        <a:graphic>
          <a:graphicData uri="http://schemas.openxmlformats.org/drawingml/2006/table">
            <a:tbl>
              <a:tblPr firstRow="1" bandRow="1">
                <a:tableStyleId>{5C22544A-7EE6-4342-B048-85BDC9FD1C3A}</a:tableStyleId>
              </a:tblPr>
              <a:tblGrid>
                <a:gridCol w="888743">
                  <a:extLst>
                    <a:ext uri="{9D8B030D-6E8A-4147-A177-3AD203B41FA5}">
                      <a16:colId xmlns:a16="http://schemas.microsoft.com/office/drawing/2014/main" val="1460387888"/>
                    </a:ext>
                  </a:extLst>
                </a:gridCol>
                <a:gridCol w="888743">
                  <a:extLst>
                    <a:ext uri="{9D8B030D-6E8A-4147-A177-3AD203B41FA5}">
                      <a16:colId xmlns:a16="http://schemas.microsoft.com/office/drawing/2014/main" val="1645492518"/>
                    </a:ext>
                  </a:extLst>
                </a:gridCol>
                <a:gridCol w="888743">
                  <a:extLst>
                    <a:ext uri="{9D8B030D-6E8A-4147-A177-3AD203B41FA5}">
                      <a16:colId xmlns:a16="http://schemas.microsoft.com/office/drawing/2014/main" val="2600929439"/>
                    </a:ext>
                  </a:extLst>
                </a:gridCol>
                <a:gridCol w="888743">
                  <a:extLst>
                    <a:ext uri="{9D8B030D-6E8A-4147-A177-3AD203B41FA5}">
                      <a16:colId xmlns:a16="http://schemas.microsoft.com/office/drawing/2014/main" val="218969068"/>
                    </a:ext>
                  </a:extLst>
                </a:gridCol>
                <a:gridCol w="888743">
                  <a:extLst>
                    <a:ext uri="{9D8B030D-6E8A-4147-A177-3AD203B41FA5}">
                      <a16:colId xmlns:a16="http://schemas.microsoft.com/office/drawing/2014/main" val="704417015"/>
                    </a:ext>
                  </a:extLst>
                </a:gridCol>
                <a:gridCol w="888743">
                  <a:extLst>
                    <a:ext uri="{9D8B030D-6E8A-4147-A177-3AD203B41FA5}">
                      <a16:colId xmlns:a16="http://schemas.microsoft.com/office/drawing/2014/main" val="3822655232"/>
                    </a:ext>
                  </a:extLst>
                </a:gridCol>
                <a:gridCol w="888743">
                  <a:extLst>
                    <a:ext uri="{9D8B030D-6E8A-4147-A177-3AD203B41FA5}">
                      <a16:colId xmlns:a16="http://schemas.microsoft.com/office/drawing/2014/main" val="3898249281"/>
                    </a:ext>
                  </a:extLst>
                </a:gridCol>
                <a:gridCol w="888743">
                  <a:extLst>
                    <a:ext uri="{9D8B030D-6E8A-4147-A177-3AD203B41FA5}">
                      <a16:colId xmlns:a16="http://schemas.microsoft.com/office/drawing/2014/main" val="2056363856"/>
                    </a:ext>
                  </a:extLst>
                </a:gridCol>
                <a:gridCol w="888743">
                  <a:extLst>
                    <a:ext uri="{9D8B030D-6E8A-4147-A177-3AD203B41FA5}">
                      <a16:colId xmlns:a16="http://schemas.microsoft.com/office/drawing/2014/main" val="1794664374"/>
                    </a:ext>
                  </a:extLst>
                </a:gridCol>
              </a:tblGrid>
              <a:tr h="370840">
                <a:tc>
                  <a:txBody>
                    <a:bodyPr/>
                    <a:lstStyle/>
                    <a:p>
                      <a:r>
                        <a:rPr lang="en-US" dirty="0">
                          <a:solidFill>
                            <a:schemeClr val="tx1"/>
                          </a:solidFill>
                        </a:rPr>
                        <a:t>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Var_1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Var_2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Var_3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a:solidFill>
                            <a:schemeClr val="tx1"/>
                          </a:solidFill>
                        </a:rPr>
                        <a:t>Var_k</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0454221"/>
                  </a:ext>
                </a:extLst>
              </a:tr>
              <a:tr h="370840">
                <a:tc>
                  <a:txBody>
                    <a:bodyPr/>
                    <a:lstStyle/>
                    <a:p>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3579792"/>
                  </a:ext>
                </a:extLst>
              </a:tr>
              <a:tr h="370840">
                <a:tc>
                  <a:txBody>
                    <a:bodyPr/>
                    <a:lstStyle/>
                    <a:p>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8645253"/>
                  </a:ext>
                </a:extLst>
              </a:tr>
              <a:tr h="370840">
                <a:tc>
                  <a:txBody>
                    <a:bodyPr/>
                    <a:lstStyle/>
                    <a:p>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8760485"/>
                  </a:ext>
                </a:extLst>
              </a:tr>
              <a:tr h="370840">
                <a:tc>
                  <a:txBody>
                    <a:bodyPr/>
                    <a:lstStyle/>
                    <a:p>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371731"/>
                  </a:ext>
                </a:extLst>
              </a:tr>
              <a:tr h="370840">
                <a:tc>
                  <a:txBody>
                    <a:bodyPr/>
                    <a:lstStyle/>
                    <a:p>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7346895"/>
                  </a:ext>
                </a:extLst>
              </a:tr>
              <a:tr h="370840">
                <a:tc>
                  <a:txBody>
                    <a:bodyPr/>
                    <a:lstStyle/>
                    <a:p>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6342875"/>
                  </a:ext>
                </a:extLst>
              </a:tr>
              <a:tr h="370840">
                <a:tc>
                  <a:txBody>
                    <a:bodyPr/>
                    <a:lstStyle/>
                    <a:p>
                      <a:r>
                        <a:rPr lang="en-US" dirty="0">
                          <a:solidFill>
                            <a:schemeClr val="tx1"/>
                          </a:solidFill>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8674389"/>
                  </a:ext>
                </a:extLst>
              </a:tr>
            </a:tbl>
          </a:graphicData>
        </a:graphic>
      </p:graphicFrame>
    </p:spTree>
    <p:custDataLst>
      <p:tags r:id="rId1"/>
    </p:custDataLst>
    <p:extLst>
      <p:ext uri="{BB962C8B-B14F-4D97-AF65-F5344CB8AC3E}">
        <p14:creationId xmlns:p14="http://schemas.microsoft.com/office/powerpoint/2010/main" val="2873952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Missing Data: Cross-sectional, Scales</a:t>
            </a:r>
          </a:p>
        </p:txBody>
      </p:sp>
      <p:graphicFrame>
        <p:nvGraphicFramePr>
          <p:cNvPr id="3" name="Content Placeholder 2"/>
          <p:cNvGraphicFramePr>
            <a:graphicFrameLocks noGrp="1"/>
          </p:cNvGraphicFramePr>
          <p:nvPr>
            <p:ph idx="1"/>
            <p:extLst/>
          </p:nvPr>
        </p:nvGraphicFramePr>
        <p:xfrm>
          <a:off x="378693" y="1006475"/>
          <a:ext cx="7998687" cy="2966720"/>
        </p:xfrm>
        <a:graphic>
          <a:graphicData uri="http://schemas.openxmlformats.org/drawingml/2006/table">
            <a:tbl>
              <a:tblPr firstRow="1" bandRow="1">
                <a:tableStyleId>{5C22544A-7EE6-4342-B048-85BDC9FD1C3A}</a:tableStyleId>
              </a:tblPr>
              <a:tblGrid>
                <a:gridCol w="888743">
                  <a:extLst>
                    <a:ext uri="{9D8B030D-6E8A-4147-A177-3AD203B41FA5}">
                      <a16:colId xmlns:a16="http://schemas.microsoft.com/office/drawing/2014/main" val="1460387888"/>
                    </a:ext>
                  </a:extLst>
                </a:gridCol>
                <a:gridCol w="888743">
                  <a:extLst>
                    <a:ext uri="{9D8B030D-6E8A-4147-A177-3AD203B41FA5}">
                      <a16:colId xmlns:a16="http://schemas.microsoft.com/office/drawing/2014/main" val="1645492518"/>
                    </a:ext>
                  </a:extLst>
                </a:gridCol>
                <a:gridCol w="888743">
                  <a:extLst>
                    <a:ext uri="{9D8B030D-6E8A-4147-A177-3AD203B41FA5}">
                      <a16:colId xmlns:a16="http://schemas.microsoft.com/office/drawing/2014/main" val="2600929439"/>
                    </a:ext>
                  </a:extLst>
                </a:gridCol>
                <a:gridCol w="888743">
                  <a:extLst>
                    <a:ext uri="{9D8B030D-6E8A-4147-A177-3AD203B41FA5}">
                      <a16:colId xmlns:a16="http://schemas.microsoft.com/office/drawing/2014/main" val="218969068"/>
                    </a:ext>
                  </a:extLst>
                </a:gridCol>
                <a:gridCol w="888743">
                  <a:extLst>
                    <a:ext uri="{9D8B030D-6E8A-4147-A177-3AD203B41FA5}">
                      <a16:colId xmlns:a16="http://schemas.microsoft.com/office/drawing/2014/main" val="704417015"/>
                    </a:ext>
                  </a:extLst>
                </a:gridCol>
                <a:gridCol w="888743">
                  <a:extLst>
                    <a:ext uri="{9D8B030D-6E8A-4147-A177-3AD203B41FA5}">
                      <a16:colId xmlns:a16="http://schemas.microsoft.com/office/drawing/2014/main" val="3822655232"/>
                    </a:ext>
                  </a:extLst>
                </a:gridCol>
                <a:gridCol w="888743">
                  <a:extLst>
                    <a:ext uri="{9D8B030D-6E8A-4147-A177-3AD203B41FA5}">
                      <a16:colId xmlns:a16="http://schemas.microsoft.com/office/drawing/2014/main" val="3898249281"/>
                    </a:ext>
                  </a:extLst>
                </a:gridCol>
                <a:gridCol w="888743">
                  <a:extLst>
                    <a:ext uri="{9D8B030D-6E8A-4147-A177-3AD203B41FA5}">
                      <a16:colId xmlns:a16="http://schemas.microsoft.com/office/drawing/2014/main" val="2056363856"/>
                    </a:ext>
                  </a:extLst>
                </a:gridCol>
                <a:gridCol w="888743">
                  <a:extLst>
                    <a:ext uri="{9D8B030D-6E8A-4147-A177-3AD203B41FA5}">
                      <a16:colId xmlns:a16="http://schemas.microsoft.com/office/drawing/2014/main" val="1794664374"/>
                    </a:ext>
                  </a:extLst>
                </a:gridCol>
              </a:tblGrid>
              <a:tr h="370840">
                <a:tc>
                  <a:txBody>
                    <a:bodyPr/>
                    <a:lstStyle/>
                    <a:p>
                      <a:r>
                        <a:rPr lang="en-US" dirty="0">
                          <a:solidFill>
                            <a:schemeClr val="tx1"/>
                          </a:solidFill>
                        </a:rPr>
                        <a:t>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highlight>
                            <a:srgbClr val="FFFF00"/>
                          </a:highlight>
                        </a:rPr>
                        <a:t>SS1_1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highlight>
                            <a:srgbClr val="FFFF00"/>
                          </a:highlight>
                        </a:rPr>
                        <a:t>SS1_2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highlight>
                            <a:srgbClr val="FFFF00"/>
                          </a:highlight>
                        </a:rPr>
                        <a:t>SS1_3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highlight>
                            <a:srgbClr val="00FF00"/>
                          </a:highlight>
                        </a:rPr>
                        <a:t>SS2_1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highlight>
                            <a:srgbClr val="00FF00"/>
                          </a:highlight>
                        </a:rPr>
                        <a:t>SS2_2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a:solidFill>
                            <a:schemeClr val="tx1"/>
                          </a:solidFill>
                        </a:rPr>
                        <a:t>SSx_nk</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0454221"/>
                  </a:ext>
                </a:extLst>
              </a:tr>
              <a:tr h="370840">
                <a:tc>
                  <a:txBody>
                    <a:bodyPr/>
                    <a:lstStyle/>
                    <a:p>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3579792"/>
                  </a:ext>
                </a:extLst>
              </a:tr>
              <a:tr h="370840">
                <a:tc>
                  <a:txBody>
                    <a:bodyPr/>
                    <a:lstStyle/>
                    <a:p>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8645253"/>
                  </a:ext>
                </a:extLst>
              </a:tr>
              <a:tr h="370840">
                <a:tc>
                  <a:txBody>
                    <a:bodyPr/>
                    <a:lstStyle/>
                    <a:p>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8760485"/>
                  </a:ext>
                </a:extLst>
              </a:tr>
              <a:tr h="370840">
                <a:tc>
                  <a:txBody>
                    <a:bodyPr/>
                    <a:lstStyle/>
                    <a:p>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371731"/>
                  </a:ext>
                </a:extLst>
              </a:tr>
              <a:tr h="370840">
                <a:tc>
                  <a:txBody>
                    <a:bodyPr/>
                    <a:lstStyle/>
                    <a:p>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7346895"/>
                  </a:ext>
                </a:extLst>
              </a:tr>
              <a:tr h="370840">
                <a:tc>
                  <a:txBody>
                    <a:bodyPr/>
                    <a:lstStyle/>
                    <a:p>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6342875"/>
                  </a:ext>
                </a:extLst>
              </a:tr>
              <a:tr h="370840">
                <a:tc>
                  <a:txBody>
                    <a:bodyPr/>
                    <a:lstStyle/>
                    <a:p>
                      <a:r>
                        <a:rPr lang="en-US" dirty="0">
                          <a:solidFill>
                            <a:schemeClr val="tx1"/>
                          </a:solidFill>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8674389"/>
                  </a:ext>
                </a:extLst>
              </a:tr>
            </a:tbl>
          </a:graphicData>
        </a:graphic>
      </p:graphicFrame>
    </p:spTree>
    <p:custDataLst>
      <p:tags r:id="rId1"/>
    </p:custDataLst>
    <p:extLst>
      <p:ext uri="{BB962C8B-B14F-4D97-AF65-F5344CB8AC3E}">
        <p14:creationId xmlns:p14="http://schemas.microsoft.com/office/powerpoint/2010/main" val="534903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Missing Data: Longitudinal</a:t>
            </a:r>
          </a:p>
        </p:txBody>
      </p:sp>
      <p:graphicFrame>
        <p:nvGraphicFramePr>
          <p:cNvPr id="3" name="Content Placeholder 2"/>
          <p:cNvGraphicFramePr>
            <a:graphicFrameLocks noGrp="1"/>
          </p:cNvGraphicFramePr>
          <p:nvPr>
            <p:ph idx="1"/>
            <p:extLst/>
          </p:nvPr>
        </p:nvGraphicFramePr>
        <p:xfrm>
          <a:off x="212434" y="1006475"/>
          <a:ext cx="8238841" cy="3235960"/>
        </p:xfrm>
        <a:graphic>
          <a:graphicData uri="http://schemas.openxmlformats.org/drawingml/2006/table">
            <a:tbl>
              <a:tblPr firstRow="1" bandRow="1">
                <a:tableStyleId>{5C22544A-7EE6-4342-B048-85BDC9FD1C3A}</a:tableStyleId>
              </a:tblPr>
              <a:tblGrid>
                <a:gridCol w="559197">
                  <a:extLst>
                    <a:ext uri="{9D8B030D-6E8A-4147-A177-3AD203B41FA5}">
                      <a16:colId xmlns:a16="http://schemas.microsoft.com/office/drawing/2014/main" val="1460387888"/>
                    </a:ext>
                  </a:extLst>
                </a:gridCol>
                <a:gridCol w="1006555">
                  <a:extLst>
                    <a:ext uri="{9D8B030D-6E8A-4147-A177-3AD203B41FA5}">
                      <a16:colId xmlns:a16="http://schemas.microsoft.com/office/drawing/2014/main" val="1645492518"/>
                    </a:ext>
                  </a:extLst>
                </a:gridCol>
                <a:gridCol w="997236">
                  <a:extLst>
                    <a:ext uri="{9D8B030D-6E8A-4147-A177-3AD203B41FA5}">
                      <a16:colId xmlns:a16="http://schemas.microsoft.com/office/drawing/2014/main" val="2600929439"/>
                    </a:ext>
                  </a:extLst>
                </a:gridCol>
                <a:gridCol w="997236">
                  <a:extLst>
                    <a:ext uri="{9D8B030D-6E8A-4147-A177-3AD203B41FA5}">
                      <a16:colId xmlns:a16="http://schemas.microsoft.com/office/drawing/2014/main" val="218969068"/>
                    </a:ext>
                  </a:extLst>
                </a:gridCol>
                <a:gridCol w="969276">
                  <a:extLst>
                    <a:ext uri="{9D8B030D-6E8A-4147-A177-3AD203B41FA5}">
                      <a16:colId xmlns:a16="http://schemas.microsoft.com/office/drawing/2014/main" val="704417015"/>
                    </a:ext>
                  </a:extLst>
                </a:gridCol>
                <a:gridCol w="1006555">
                  <a:extLst>
                    <a:ext uri="{9D8B030D-6E8A-4147-A177-3AD203B41FA5}">
                      <a16:colId xmlns:a16="http://schemas.microsoft.com/office/drawing/2014/main" val="3822655232"/>
                    </a:ext>
                  </a:extLst>
                </a:gridCol>
                <a:gridCol w="978596">
                  <a:extLst>
                    <a:ext uri="{9D8B030D-6E8A-4147-A177-3AD203B41FA5}">
                      <a16:colId xmlns:a16="http://schemas.microsoft.com/office/drawing/2014/main" val="3898249281"/>
                    </a:ext>
                  </a:extLst>
                </a:gridCol>
                <a:gridCol w="855970">
                  <a:extLst>
                    <a:ext uri="{9D8B030D-6E8A-4147-A177-3AD203B41FA5}">
                      <a16:colId xmlns:a16="http://schemas.microsoft.com/office/drawing/2014/main" val="2056363856"/>
                    </a:ext>
                  </a:extLst>
                </a:gridCol>
                <a:gridCol w="868220">
                  <a:extLst>
                    <a:ext uri="{9D8B030D-6E8A-4147-A177-3AD203B41FA5}">
                      <a16:colId xmlns:a16="http://schemas.microsoft.com/office/drawing/2014/main" val="1794664374"/>
                    </a:ext>
                  </a:extLst>
                </a:gridCol>
              </a:tblGrid>
              <a:tr h="370840">
                <a:tc>
                  <a:txBody>
                    <a:bodyPr/>
                    <a:lstStyle/>
                    <a:p>
                      <a:r>
                        <a:rPr lang="en-US" dirty="0">
                          <a:solidFill>
                            <a:schemeClr val="tx1"/>
                          </a:solidFill>
                        </a:rPr>
                        <a:t>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highlight>
                            <a:srgbClr val="00FFFF"/>
                          </a:highlight>
                        </a:rPr>
                        <a:t>T1_Var_1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highlight>
                            <a:srgbClr val="00FFFF"/>
                          </a:highlight>
                        </a:rPr>
                        <a:t>T2_Var_1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highlight>
                            <a:srgbClr val="00FFFF"/>
                          </a:highlight>
                        </a:rPr>
                        <a:t>T3_Var_1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highlight>
                            <a:srgbClr val="00FF00"/>
                          </a:highlight>
                        </a:rPr>
                        <a:t>T1_Var_2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highlight>
                            <a:srgbClr val="00FF00"/>
                          </a:highlight>
                        </a:rPr>
                        <a:t>T2_Var_2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highlight>
                            <a:srgbClr val="00FF00"/>
                          </a:highlight>
                        </a:rPr>
                        <a:t>T3_Var_2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0454221"/>
                  </a:ext>
                </a:extLst>
              </a:tr>
              <a:tr h="370840">
                <a:tc>
                  <a:txBody>
                    <a:bodyPr/>
                    <a:lstStyle/>
                    <a:p>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3579792"/>
                  </a:ext>
                </a:extLst>
              </a:tr>
              <a:tr h="370840">
                <a:tc>
                  <a:txBody>
                    <a:bodyPr/>
                    <a:lstStyle/>
                    <a:p>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8645253"/>
                  </a:ext>
                </a:extLst>
              </a:tr>
              <a:tr h="370840">
                <a:tc>
                  <a:txBody>
                    <a:bodyPr/>
                    <a:lstStyle/>
                    <a:p>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8760485"/>
                  </a:ext>
                </a:extLst>
              </a:tr>
              <a:tr h="370840">
                <a:tc>
                  <a:txBody>
                    <a:bodyPr/>
                    <a:lstStyle/>
                    <a:p>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371731"/>
                  </a:ext>
                </a:extLst>
              </a:tr>
              <a:tr h="370840">
                <a:tc>
                  <a:txBody>
                    <a:bodyPr/>
                    <a:lstStyle/>
                    <a:p>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7346895"/>
                  </a:ext>
                </a:extLst>
              </a:tr>
              <a:tr h="370840">
                <a:tc>
                  <a:txBody>
                    <a:bodyPr/>
                    <a:lstStyle/>
                    <a:p>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6342875"/>
                  </a:ext>
                </a:extLst>
              </a:tr>
              <a:tr h="370840">
                <a:tc>
                  <a:txBody>
                    <a:bodyPr/>
                    <a:lstStyle/>
                    <a:p>
                      <a:r>
                        <a:rPr lang="en-US" dirty="0">
                          <a:solidFill>
                            <a:schemeClr val="tx1"/>
                          </a:solidFill>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8674389"/>
                  </a:ext>
                </a:extLst>
              </a:tr>
            </a:tbl>
          </a:graphicData>
        </a:graphic>
      </p:graphicFrame>
    </p:spTree>
    <p:custDataLst>
      <p:tags r:id="rId1"/>
    </p:custDataLst>
    <p:extLst>
      <p:ext uri="{BB962C8B-B14F-4D97-AF65-F5344CB8AC3E}">
        <p14:creationId xmlns:p14="http://schemas.microsoft.com/office/powerpoint/2010/main" val="2689614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Coding Missing Data</a:t>
            </a:r>
          </a:p>
        </p:txBody>
      </p:sp>
      <p:sp>
        <p:nvSpPr>
          <p:cNvPr id="9" name="Content Placeholder 8"/>
          <p:cNvSpPr>
            <a:spLocks noGrp="1"/>
          </p:cNvSpPr>
          <p:nvPr>
            <p:ph idx="1"/>
          </p:nvPr>
        </p:nvSpPr>
        <p:spPr>
          <a:xfrm>
            <a:off x="101600" y="1006764"/>
            <a:ext cx="8543635" cy="3897745"/>
          </a:xfrm>
        </p:spPr>
        <p:txBody>
          <a:bodyPr/>
          <a:lstStyle/>
          <a:p>
            <a:pPr lvl="0">
              <a:buSzPct val="100000"/>
              <a:buFont typeface="Arial" panose="020B0604020202020204" pitchFamily="34" charset="0"/>
              <a:buChar char="•"/>
            </a:pPr>
            <a:r>
              <a:rPr lang="en-US" sz="2800" dirty="0"/>
              <a:t>Often coded as values that are not possible, e.g. 999, -999</a:t>
            </a:r>
          </a:p>
          <a:p>
            <a:pPr lvl="0">
              <a:buSzPct val="100000"/>
              <a:buFont typeface="Arial" panose="020B0604020202020204" pitchFamily="34" charset="0"/>
              <a:buChar char="•"/>
            </a:pPr>
            <a:r>
              <a:rPr lang="en-US" sz="2800" dirty="0"/>
              <a:t>If coded that way, make sure to specify them as missing in data analysis</a:t>
            </a:r>
          </a:p>
          <a:p>
            <a:pPr lvl="0">
              <a:buSzPct val="100000"/>
              <a:buFont typeface="Arial" panose="020B0604020202020204" pitchFamily="34" charset="0"/>
              <a:buChar char="•"/>
            </a:pPr>
            <a:r>
              <a:rPr lang="en-US" sz="2800" dirty="0"/>
              <a:t>Sometimes such coding scheme developed to list different reasons of missing data</a:t>
            </a:r>
          </a:p>
          <a:p>
            <a:pPr lvl="0">
              <a:buSzPct val="100000"/>
              <a:buFont typeface="Arial" panose="020B0604020202020204" pitchFamily="34" charset="0"/>
              <a:buChar char="•"/>
            </a:pPr>
            <a:r>
              <a:rPr lang="en-US" sz="2800" dirty="0"/>
              <a:t>If they are not important, safer to leave blank or enter “.”</a:t>
            </a:r>
          </a:p>
        </p:txBody>
      </p:sp>
    </p:spTree>
    <p:custDataLst>
      <p:tags r:id="rId1"/>
    </p:custDataLst>
    <p:extLst>
      <p:ext uri="{BB962C8B-B14F-4D97-AF65-F5344CB8AC3E}">
        <p14:creationId xmlns:p14="http://schemas.microsoft.com/office/powerpoint/2010/main" val="1517775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78690" y="53975"/>
            <a:ext cx="7998692" cy="857250"/>
          </a:xfrm>
        </p:spPr>
        <p:txBody>
          <a:bodyPr>
            <a:normAutofit/>
          </a:bodyPr>
          <a:lstStyle/>
          <a:p>
            <a:r>
              <a:rPr lang="en-US" sz="3600" dirty="0"/>
              <a:t>Extent of Missing Data</a:t>
            </a:r>
          </a:p>
        </p:txBody>
      </p:sp>
      <p:sp>
        <p:nvSpPr>
          <p:cNvPr id="9" name="Content Placeholder 8"/>
          <p:cNvSpPr>
            <a:spLocks noGrp="1"/>
          </p:cNvSpPr>
          <p:nvPr>
            <p:ph idx="1"/>
          </p:nvPr>
        </p:nvSpPr>
        <p:spPr>
          <a:xfrm>
            <a:off x="101600" y="1006764"/>
            <a:ext cx="8543635" cy="3897745"/>
          </a:xfrm>
        </p:spPr>
        <p:txBody>
          <a:bodyPr/>
          <a:lstStyle/>
          <a:p>
            <a:pPr lvl="0">
              <a:buSzPct val="100000"/>
              <a:buFont typeface="Arial" panose="020B0604020202020204" pitchFamily="34" charset="0"/>
              <a:buChar char="•"/>
            </a:pPr>
            <a:r>
              <a:rPr lang="en-US" sz="2800" dirty="0"/>
              <a:t>&lt;1%, &lt;5%, 10% or higher?</a:t>
            </a:r>
          </a:p>
          <a:p>
            <a:pPr lvl="0">
              <a:buSzPct val="100000"/>
              <a:buFont typeface="Arial" panose="020B0604020202020204" pitchFamily="34" charset="0"/>
              <a:buChar char="•"/>
            </a:pPr>
            <a:r>
              <a:rPr lang="en-US" sz="2800" dirty="0"/>
              <a:t>By item/variable or by subject?</a:t>
            </a:r>
          </a:p>
          <a:p>
            <a:pPr lvl="0">
              <a:buSzPct val="100000"/>
              <a:buFont typeface="Arial" panose="020B0604020202020204" pitchFamily="34" charset="0"/>
              <a:buChar char="•"/>
            </a:pPr>
            <a:r>
              <a:rPr lang="en-US" sz="2800" dirty="0"/>
              <a:t>Most values missing in one or a few variables?</a:t>
            </a:r>
          </a:p>
          <a:p>
            <a:pPr lvl="0">
              <a:buSzPct val="100000"/>
              <a:buFont typeface="Arial" panose="020B0604020202020204" pitchFamily="34" charset="0"/>
              <a:buChar char="•"/>
            </a:pPr>
            <a:r>
              <a:rPr lang="en-US" sz="2800" dirty="0"/>
              <a:t>Missing values in one or a few primary variables?</a:t>
            </a:r>
          </a:p>
          <a:p>
            <a:pPr lvl="0">
              <a:buSzPct val="100000"/>
              <a:buFont typeface="Arial" panose="020B0604020202020204" pitchFamily="34" charset="0"/>
              <a:buChar char="•"/>
            </a:pPr>
            <a:r>
              <a:rPr lang="en-US" sz="2800" dirty="0"/>
              <a:t>Missing values in one or a few secondary variables?</a:t>
            </a:r>
          </a:p>
          <a:p>
            <a:pPr lvl="0">
              <a:buSzPct val="100000"/>
              <a:buFont typeface="Arial" panose="020B0604020202020204" pitchFamily="34" charset="0"/>
              <a:buChar char="•"/>
            </a:pPr>
            <a:r>
              <a:rPr lang="en-US" sz="2800" dirty="0"/>
              <a:t>Few values missing in several variables?</a:t>
            </a:r>
          </a:p>
          <a:p>
            <a:pPr lvl="0">
              <a:buSzPct val="100000"/>
              <a:buFont typeface="Arial" panose="020B0604020202020204" pitchFamily="34" charset="0"/>
              <a:buChar char="•"/>
            </a:pPr>
            <a:endParaRPr lang="en-US" sz="2800" dirty="0"/>
          </a:p>
        </p:txBody>
      </p:sp>
    </p:spTree>
    <p:custDataLst>
      <p:tags r:id="rId1"/>
    </p:custDataLst>
    <p:extLst>
      <p:ext uri="{BB962C8B-B14F-4D97-AF65-F5344CB8AC3E}">
        <p14:creationId xmlns:p14="http://schemas.microsoft.com/office/powerpoint/2010/main" val="25700706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4"/>
  <p:tag name="ARTICULATE_DESIGN_ID_ACCESSIBLE-TEMPLATE-2016" val="X77NRijZ"/>
  <p:tag name="ARTICULATE_DESIGN_ID_1_VERTICAL BLUE" val="JWBpfhFB"/>
  <p:tag name="ARTICULATE_DESIGN_ID_SMALL HORIZONTAL TITLE" val="hi0a8c1a"/>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heme/theme1.xml><?xml version="1.0" encoding="utf-8"?>
<a:theme xmlns:a="http://schemas.openxmlformats.org/drawingml/2006/main" name="accessible-template-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U-template-15Sept2016.potx" id="{5157130A-C986-4306-A2C0-7B88144F0B38}" vid="{E307AC2F-E096-4AB0-8145-BBADC9BED4D0}"/>
    </a:ext>
  </a:extLst>
</a:theme>
</file>

<file path=ppt/theme/theme2.xml><?xml version="1.0" encoding="utf-8"?>
<a:theme xmlns:a="http://schemas.openxmlformats.org/drawingml/2006/main" name="1_Vertical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U-template-15Sept2016.potx" id="{5157130A-C986-4306-A2C0-7B88144F0B38}" vid="{617A4BE7-B717-47C8-9052-DC5D852C02A8}"/>
    </a:ext>
  </a:extLst>
</a:theme>
</file>

<file path=ppt/theme/theme3.xml><?xml version="1.0" encoding="utf-8"?>
<a:theme xmlns:a="http://schemas.openxmlformats.org/drawingml/2006/main" name="Small horizontal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U-template-15Sept2016.potx" id="{5157130A-C986-4306-A2C0-7B88144F0B38}" vid="{699E743D-10C3-4118-B720-EA15AA1F352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JHU_Accessible_Template</Template>
  <TotalTime>4460</TotalTime>
  <Words>1185</Words>
  <Application>Microsoft Office PowerPoint</Application>
  <PresentationFormat>On-screen Show (16:9)</PresentationFormat>
  <Paragraphs>330</Paragraphs>
  <Slides>27</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27</vt:i4>
      </vt:variant>
    </vt:vector>
  </HeadingPairs>
  <TitlesOfParts>
    <vt:vector size="38" baseType="lpstr">
      <vt:lpstr>ＭＳ Ｐゴシック</vt:lpstr>
      <vt:lpstr>Arial</vt:lpstr>
      <vt:lpstr>Bookman Old Style</vt:lpstr>
      <vt:lpstr>Calibri</vt:lpstr>
      <vt:lpstr>Georgia</vt:lpstr>
      <vt:lpstr>Gill Sans</vt:lpstr>
      <vt:lpstr>Lucida Grande</vt:lpstr>
      <vt:lpstr>Wingdings</vt:lpstr>
      <vt:lpstr>accessible-template-2016</vt:lpstr>
      <vt:lpstr>1_Vertical blue</vt:lpstr>
      <vt:lpstr>Small horizontal title</vt:lpstr>
      <vt:lpstr>Analysis of Data with Missing Values</vt:lpstr>
      <vt:lpstr>Outline</vt:lpstr>
      <vt:lpstr>Background</vt:lpstr>
      <vt:lpstr>Background Cont.</vt:lpstr>
      <vt:lpstr>Missing Data: Cross-sectional</vt:lpstr>
      <vt:lpstr>Missing Data: Cross-sectional, Scales</vt:lpstr>
      <vt:lpstr>Missing Data: Longitudinal</vt:lpstr>
      <vt:lpstr>Coding Missing Data</vt:lpstr>
      <vt:lpstr>Extent of Missing Data</vt:lpstr>
      <vt:lpstr>Pattern of Missing Data</vt:lpstr>
      <vt:lpstr>Type of Missing Data</vt:lpstr>
      <vt:lpstr>Missing Completely at Random (MCAR)</vt:lpstr>
      <vt:lpstr>Missing at Random (MAR)</vt:lpstr>
      <vt:lpstr>Missing Not at Random (MNAR)</vt:lpstr>
      <vt:lpstr>Missing Data Patterns: Example (Polit, 2010) </vt:lpstr>
      <vt:lpstr>Handling Missing Data</vt:lpstr>
      <vt:lpstr>Single Imputation</vt:lpstr>
      <vt:lpstr>Multiple Imputation, Newgard and Haukoos (2007) </vt:lpstr>
      <vt:lpstr>An Example of Sensitivity Analysis, Polit (2010)</vt:lpstr>
      <vt:lpstr>Example: Mean Imputation</vt:lpstr>
      <vt:lpstr>Example: Mode Imputation</vt:lpstr>
      <vt:lpstr>Example: LOCF</vt:lpstr>
      <vt:lpstr>Example: MI</vt:lpstr>
      <vt:lpstr>Considerations to Decrease Missing Data</vt:lpstr>
      <vt:lpstr>Considerations to Decrease Missing Data Cont.</vt:lpstr>
      <vt:lpstr>Summary</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Author: Johns Hopkins University
The material in this presentation is subject to the copyright of the owners of the material and is being provided for educational purposes under rules of fair use for registered students in this course only. No additional copies of the copyrighted work may be made or distributed.
Template last modified 15 Sept. 2016</dc:description>
  <cp:lastModifiedBy>Chakra Budhathoki</cp:lastModifiedBy>
  <cp:revision>311</cp:revision>
  <cp:lastPrinted>2015-12-30T15:17:52Z</cp:lastPrinted>
  <dcterms:created xsi:type="dcterms:W3CDTF">2017-05-05T02:51:30Z</dcterms:created>
  <dcterms:modified xsi:type="dcterms:W3CDTF">2022-02-17T18:24:15Z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12367141-8501-468D-BCEC-40A153A6A593</vt:lpwstr>
  </property>
  <property fmtid="{D5CDD505-2E9C-101B-9397-08002B2CF9AE}" pid="3" name="ArticulatePath">
    <vt:lpwstr>SON_UDC_PPT_Template</vt:lpwstr>
  </property>
</Properties>
</file>